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62"/>
  </p:notesMasterIdLst>
  <p:sldIdLst>
    <p:sldId id="256" r:id="rId2"/>
    <p:sldId id="448" r:id="rId3"/>
    <p:sldId id="802" r:id="rId4"/>
    <p:sldId id="483" r:id="rId5"/>
    <p:sldId id="484" r:id="rId6"/>
    <p:sldId id="803" r:id="rId7"/>
    <p:sldId id="485" r:id="rId8"/>
    <p:sldId id="804" r:id="rId9"/>
    <p:sldId id="450" r:id="rId10"/>
    <p:sldId id="800" r:id="rId11"/>
    <p:sldId id="449" r:id="rId12"/>
    <p:sldId id="451" r:id="rId13"/>
    <p:sldId id="486" r:id="rId14"/>
    <p:sldId id="487" r:id="rId15"/>
    <p:sldId id="452" r:id="rId16"/>
    <p:sldId id="453" r:id="rId17"/>
    <p:sldId id="786" r:id="rId18"/>
    <p:sldId id="455" r:id="rId19"/>
    <p:sldId id="799" r:id="rId20"/>
    <p:sldId id="456" r:id="rId21"/>
    <p:sldId id="457" r:id="rId22"/>
    <p:sldId id="458" r:id="rId23"/>
    <p:sldId id="459" r:id="rId24"/>
    <p:sldId id="461" r:id="rId25"/>
    <p:sldId id="460" r:id="rId26"/>
    <p:sldId id="462" r:id="rId27"/>
    <p:sldId id="463" r:id="rId28"/>
    <p:sldId id="464" r:id="rId29"/>
    <p:sldId id="465" r:id="rId30"/>
    <p:sldId id="466" r:id="rId31"/>
    <p:sldId id="467" r:id="rId32"/>
    <p:sldId id="468" r:id="rId33"/>
    <p:sldId id="469" r:id="rId34"/>
    <p:sldId id="488" r:id="rId35"/>
    <p:sldId id="489" r:id="rId36"/>
    <p:sldId id="812" r:id="rId37"/>
    <p:sldId id="811" r:id="rId38"/>
    <p:sldId id="470" r:id="rId39"/>
    <p:sldId id="471" r:id="rId40"/>
    <p:sldId id="472" r:id="rId41"/>
    <p:sldId id="805" r:id="rId42"/>
    <p:sldId id="806" r:id="rId43"/>
    <p:sldId id="807" r:id="rId44"/>
    <p:sldId id="808" r:id="rId45"/>
    <p:sldId id="490" r:id="rId46"/>
    <p:sldId id="473" r:id="rId47"/>
    <p:sldId id="801" r:id="rId48"/>
    <p:sldId id="478" r:id="rId49"/>
    <p:sldId id="479" r:id="rId50"/>
    <p:sldId id="480" r:id="rId51"/>
    <p:sldId id="474" r:id="rId52"/>
    <p:sldId id="475" r:id="rId53"/>
    <p:sldId id="476" r:id="rId54"/>
    <p:sldId id="477" r:id="rId55"/>
    <p:sldId id="292" r:id="rId56"/>
    <p:sldId id="481" r:id="rId57"/>
    <p:sldId id="482" r:id="rId58"/>
    <p:sldId id="809" r:id="rId59"/>
    <p:sldId id="810" r:id="rId60"/>
    <p:sldId id="447" r:id="rId6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448"/>
            <p14:sldId id="802"/>
            <p14:sldId id="483"/>
            <p14:sldId id="484"/>
            <p14:sldId id="803"/>
            <p14:sldId id="485"/>
            <p14:sldId id="804"/>
            <p14:sldId id="450"/>
            <p14:sldId id="800"/>
            <p14:sldId id="449"/>
            <p14:sldId id="451"/>
            <p14:sldId id="486"/>
            <p14:sldId id="487"/>
            <p14:sldId id="452"/>
            <p14:sldId id="453"/>
            <p14:sldId id="786"/>
            <p14:sldId id="455"/>
            <p14:sldId id="799"/>
            <p14:sldId id="456"/>
            <p14:sldId id="457"/>
            <p14:sldId id="458"/>
            <p14:sldId id="459"/>
            <p14:sldId id="461"/>
            <p14:sldId id="460"/>
            <p14:sldId id="462"/>
            <p14:sldId id="463"/>
            <p14:sldId id="464"/>
            <p14:sldId id="465"/>
            <p14:sldId id="466"/>
            <p14:sldId id="467"/>
            <p14:sldId id="468"/>
            <p14:sldId id="469"/>
            <p14:sldId id="488"/>
            <p14:sldId id="489"/>
            <p14:sldId id="812"/>
            <p14:sldId id="811"/>
            <p14:sldId id="470"/>
            <p14:sldId id="471"/>
            <p14:sldId id="472"/>
            <p14:sldId id="805"/>
            <p14:sldId id="806"/>
            <p14:sldId id="807"/>
            <p14:sldId id="808"/>
            <p14:sldId id="490"/>
            <p14:sldId id="473"/>
            <p14:sldId id="801"/>
            <p14:sldId id="478"/>
            <p14:sldId id="479"/>
            <p14:sldId id="480"/>
            <p14:sldId id="474"/>
            <p14:sldId id="475"/>
            <p14:sldId id="476"/>
            <p14:sldId id="477"/>
            <p14:sldId id="292"/>
            <p14:sldId id="481"/>
            <p14:sldId id="482"/>
            <p14:sldId id="809"/>
            <p14:sldId id="810"/>
            <p14:sldId id="44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79006" autoAdjust="0"/>
  </p:normalViewPr>
  <p:slideViewPr>
    <p:cSldViewPr>
      <p:cViewPr varScale="1">
        <p:scale>
          <a:sx n="99" d="100"/>
          <a:sy n="99" d="100"/>
        </p:scale>
        <p:origin x="2222" y="77"/>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2.xml.rels><?xml version="1.0" encoding="UTF-8" standalone="yes"?>
<Relationships xmlns="http://schemas.openxmlformats.org/package/2006/relationships"><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958877-88C5-438E-AEB1-A91C0AF73D71}"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0C3C2C2F-B4AC-49F5-9B62-6D0A0D26516A}">
      <dgm:prSet/>
      <dgm:spPr/>
      <dgm:t>
        <a:bodyPr/>
        <a:lstStyle/>
        <a:p>
          <a:pPr rtl="0"/>
          <a:r>
            <a:rPr lang="zh-CN" dirty="0"/>
            <a:t>可计算问题</a:t>
          </a:r>
        </a:p>
      </dgm:t>
    </dgm:pt>
    <dgm:pt modelId="{F2B0FF6B-A640-4FE0-BDEC-C2B35ED095AE}" type="parTrans" cxnId="{663C7252-063B-45E3-9529-08F129831159}">
      <dgm:prSet/>
      <dgm:spPr/>
      <dgm:t>
        <a:bodyPr/>
        <a:lstStyle/>
        <a:p>
          <a:endParaRPr lang="zh-CN" altLang="en-US"/>
        </a:p>
      </dgm:t>
    </dgm:pt>
    <dgm:pt modelId="{157982CA-5A3C-42FD-8694-B286BF758E71}" type="sibTrans" cxnId="{663C7252-063B-45E3-9529-08F129831159}">
      <dgm:prSet/>
      <dgm:spPr/>
      <dgm:t>
        <a:bodyPr/>
        <a:lstStyle/>
        <a:p>
          <a:endParaRPr lang="zh-CN" altLang="en-US"/>
        </a:p>
      </dgm:t>
    </dgm:pt>
    <dgm:pt modelId="{B2CE6DEC-D425-4092-83A1-BA8F8C97C099}">
      <dgm:prSet/>
      <dgm:spPr/>
      <dgm:t>
        <a:bodyPr/>
        <a:lstStyle/>
        <a:p>
          <a:pPr rtl="0"/>
          <a:r>
            <a:rPr lang="zh-CN" dirty="0"/>
            <a:t>函数</a:t>
          </a:r>
        </a:p>
      </dgm:t>
    </dgm:pt>
    <dgm:pt modelId="{63774154-C708-4E6D-8401-97CF921E5A12}" type="parTrans" cxnId="{4A331CB5-A27C-489D-8234-19DBE03D3F39}">
      <dgm:prSet/>
      <dgm:spPr/>
      <dgm:t>
        <a:bodyPr/>
        <a:lstStyle/>
        <a:p>
          <a:endParaRPr lang="zh-CN" altLang="en-US"/>
        </a:p>
      </dgm:t>
    </dgm:pt>
    <dgm:pt modelId="{E9660667-8EC4-49E7-A212-D31947094C12}" type="sibTrans" cxnId="{4A331CB5-A27C-489D-8234-19DBE03D3F39}">
      <dgm:prSet/>
      <dgm:spPr/>
      <dgm:t>
        <a:bodyPr/>
        <a:lstStyle/>
        <a:p>
          <a:endParaRPr lang="zh-CN" altLang="en-US"/>
        </a:p>
      </dgm:t>
    </dgm:pt>
    <dgm:pt modelId="{872D4880-48D2-4499-9AF9-426E71A848EC}">
      <dgm:prSet/>
      <dgm:spPr/>
      <dgm:t>
        <a:bodyPr/>
        <a:lstStyle/>
        <a:p>
          <a:pPr rtl="0"/>
          <a:r>
            <a:rPr lang="zh-CN"/>
            <a:t>有限状态机</a:t>
          </a:r>
        </a:p>
      </dgm:t>
    </dgm:pt>
    <dgm:pt modelId="{4297DABA-739F-478B-B5C1-66A1299FA635}" type="parTrans" cxnId="{964601C2-6A79-4C4B-AF87-8705776C2F80}">
      <dgm:prSet/>
      <dgm:spPr/>
      <dgm:t>
        <a:bodyPr/>
        <a:lstStyle/>
        <a:p>
          <a:endParaRPr lang="zh-CN" altLang="en-US"/>
        </a:p>
      </dgm:t>
    </dgm:pt>
    <dgm:pt modelId="{ABE61574-43DB-4F55-91C1-39CE59545427}" type="sibTrans" cxnId="{964601C2-6A79-4C4B-AF87-8705776C2F80}">
      <dgm:prSet/>
      <dgm:spPr/>
      <dgm:t>
        <a:bodyPr/>
        <a:lstStyle/>
        <a:p>
          <a:endParaRPr lang="zh-CN" altLang="en-US"/>
        </a:p>
      </dgm:t>
    </dgm:pt>
    <dgm:pt modelId="{CF5FF14A-3089-4807-BBF6-5FD0D5A6B851}">
      <dgm:prSet/>
      <dgm:spPr/>
      <dgm:t>
        <a:bodyPr/>
        <a:lstStyle/>
        <a:p>
          <a:pPr rtl="0"/>
          <a:r>
            <a:rPr lang="zh-CN"/>
            <a:t>图灵机</a:t>
          </a:r>
        </a:p>
      </dgm:t>
    </dgm:pt>
    <dgm:pt modelId="{7022CB36-2DA1-4CF2-ACBA-5345FA769AB6}" type="parTrans" cxnId="{EE6C5A9A-0878-4C8F-8F28-20E0B12110BE}">
      <dgm:prSet/>
      <dgm:spPr/>
      <dgm:t>
        <a:bodyPr/>
        <a:lstStyle/>
        <a:p>
          <a:endParaRPr lang="zh-CN" altLang="en-US"/>
        </a:p>
      </dgm:t>
    </dgm:pt>
    <dgm:pt modelId="{CA5B27C8-873E-4DD4-9F31-854A8D068A2E}" type="sibTrans" cxnId="{EE6C5A9A-0878-4C8F-8F28-20E0B12110BE}">
      <dgm:prSet/>
      <dgm:spPr/>
      <dgm:t>
        <a:bodyPr/>
        <a:lstStyle/>
        <a:p>
          <a:endParaRPr lang="zh-CN" altLang="en-US"/>
        </a:p>
      </dgm:t>
    </dgm:pt>
    <mc:AlternateContent xmlns:mc="http://schemas.openxmlformats.org/markup-compatibility/2006" xmlns:a14="http://schemas.microsoft.com/office/drawing/2010/main">
      <mc:Choice Requires="a14">
        <dgm:pt modelId="{3CA3CF8F-D5C5-475B-A078-B6B58D78E24E}">
          <dgm:prSet/>
          <dgm:spPr/>
          <dgm:t>
            <a:bodyPr/>
            <a:lstStyle/>
            <a:p>
              <a:pPr rtl="0"/>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zh-CN" dirty="0"/>
            </a:p>
          </dgm:t>
        </dgm:pt>
      </mc:Choice>
      <mc:Fallback xmlns="">
        <dgm:pt modelId="{3CA3CF8F-D5C5-475B-A078-B6B58D78E24E}">
          <dgm:prSet/>
          <dgm:spPr/>
          <dgm:t>
            <a:bodyPr/>
            <a:lstStyle/>
            <a:p>
              <a:pPr rtl="0"/>
              <a:r>
                <a:rPr lang="en-US" b="0" i="0" smtClean="0"/>
                <a:t> </a:t>
              </a:r>
              <a:r>
                <a:rPr lang="en-US" i="0"/>
                <a:t>𝑦=𝑓</a:t>
              </a:r>
              <a:r>
                <a:rPr lang="en-US" altLang="zh-CN" i="0"/>
                <a:t>(</a:t>
              </a:r>
              <a:r>
                <a:rPr lang="en-US" i="0"/>
                <a:t>𝑥)</a:t>
              </a:r>
              <a:endParaRPr lang="zh-CN" dirty="0"/>
            </a:p>
          </dgm:t>
        </dgm:pt>
      </mc:Fallback>
    </mc:AlternateContent>
    <dgm:pt modelId="{18060D8C-B913-4D89-AD6F-4B8A35B48AB7}" type="parTrans" cxnId="{00A58E48-7FFB-4480-8933-360CB66A19BE}">
      <dgm:prSet/>
      <dgm:spPr/>
      <dgm:t>
        <a:bodyPr/>
        <a:lstStyle/>
        <a:p>
          <a:endParaRPr lang="zh-CN" altLang="en-US"/>
        </a:p>
      </dgm:t>
    </dgm:pt>
    <dgm:pt modelId="{0EAB485C-5115-4CC2-9037-1539AAA914F1}" type="sibTrans" cxnId="{00A58E48-7FFB-4480-8933-360CB66A19BE}">
      <dgm:prSet/>
      <dgm:spPr/>
      <dgm:t>
        <a:bodyPr/>
        <a:lstStyle/>
        <a:p>
          <a:endParaRPr lang="zh-CN" altLang="en-US"/>
        </a:p>
      </dgm:t>
    </dgm:pt>
    <dgm:pt modelId="{49D0DCD7-8C2E-4A05-A9AA-9F02E313C6A2}" type="pres">
      <dgm:prSet presAssocID="{77958877-88C5-438E-AEB1-A91C0AF73D71}" presName="hierChild1" presStyleCnt="0">
        <dgm:presLayoutVars>
          <dgm:orgChart val="1"/>
          <dgm:chPref val="1"/>
          <dgm:dir/>
          <dgm:animOne val="branch"/>
          <dgm:animLvl val="lvl"/>
          <dgm:resizeHandles/>
        </dgm:presLayoutVars>
      </dgm:prSet>
      <dgm:spPr/>
    </dgm:pt>
    <dgm:pt modelId="{347AB37D-E03D-4576-AA71-0803B375832B}" type="pres">
      <dgm:prSet presAssocID="{0C3C2C2F-B4AC-49F5-9B62-6D0A0D26516A}" presName="hierRoot1" presStyleCnt="0">
        <dgm:presLayoutVars>
          <dgm:hierBranch val="init"/>
        </dgm:presLayoutVars>
      </dgm:prSet>
      <dgm:spPr/>
    </dgm:pt>
    <dgm:pt modelId="{E92D694F-9530-4B46-ADCE-EF1B75187D16}" type="pres">
      <dgm:prSet presAssocID="{0C3C2C2F-B4AC-49F5-9B62-6D0A0D26516A}" presName="rootComposite1" presStyleCnt="0"/>
      <dgm:spPr/>
    </dgm:pt>
    <dgm:pt modelId="{8128BA53-4EFB-44FC-BEFB-B533F4483998}" type="pres">
      <dgm:prSet presAssocID="{0C3C2C2F-B4AC-49F5-9B62-6D0A0D26516A}" presName="rootText1" presStyleLbl="node0" presStyleIdx="0" presStyleCnt="1">
        <dgm:presLayoutVars>
          <dgm:chPref val="3"/>
        </dgm:presLayoutVars>
      </dgm:prSet>
      <dgm:spPr/>
    </dgm:pt>
    <dgm:pt modelId="{881A61A8-13B5-4761-AA29-CD4860443F35}" type="pres">
      <dgm:prSet presAssocID="{0C3C2C2F-B4AC-49F5-9B62-6D0A0D26516A}" presName="rootConnector1" presStyleLbl="node1" presStyleIdx="0" presStyleCnt="0"/>
      <dgm:spPr/>
    </dgm:pt>
    <dgm:pt modelId="{63595E75-1A15-47A6-9CB7-7348D10D70F4}" type="pres">
      <dgm:prSet presAssocID="{0C3C2C2F-B4AC-49F5-9B62-6D0A0D26516A}" presName="hierChild2" presStyleCnt="0"/>
      <dgm:spPr/>
    </dgm:pt>
    <dgm:pt modelId="{4624962E-FF71-467D-B84A-FB5A6FF80176}" type="pres">
      <dgm:prSet presAssocID="{63774154-C708-4E6D-8401-97CF921E5A12}" presName="Name64" presStyleLbl="parChTrans1D2" presStyleIdx="0" presStyleCnt="3"/>
      <dgm:spPr/>
    </dgm:pt>
    <dgm:pt modelId="{E831AB93-DB5C-4954-84B4-16C773583FEB}" type="pres">
      <dgm:prSet presAssocID="{B2CE6DEC-D425-4092-83A1-BA8F8C97C099}" presName="hierRoot2" presStyleCnt="0">
        <dgm:presLayoutVars>
          <dgm:hierBranch val="init"/>
        </dgm:presLayoutVars>
      </dgm:prSet>
      <dgm:spPr/>
    </dgm:pt>
    <dgm:pt modelId="{5D5F66E3-1E25-4491-80DD-0CDF9E43DE9C}" type="pres">
      <dgm:prSet presAssocID="{B2CE6DEC-D425-4092-83A1-BA8F8C97C099}" presName="rootComposite" presStyleCnt="0"/>
      <dgm:spPr/>
    </dgm:pt>
    <dgm:pt modelId="{BDE088D1-09B9-47DD-BD44-279B6CEBEDFA}" type="pres">
      <dgm:prSet presAssocID="{B2CE6DEC-D425-4092-83A1-BA8F8C97C099}" presName="rootText" presStyleLbl="node2" presStyleIdx="0" presStyleCnt="3">
        <dgm:presLayoutVars>
          <dgm:chPref val="3"/>
        </dgm:presLayoutVars>
      </dgm:prSet>
      <dgm:spPr/>
    </dgm:pt>
    <dgm:pt modelId="{F9E5735E-4E7C-40F8-99E8-CC9BB0D9E445}" type="pres">
      <dgm:prSet presAssocID="{B2CE6DEC-D425-4092-83A1-BA8F8C97C099}" presName="rootConnector" presStyleLbl="node2" presStyleIdx="0" presStyleCnt="3"/>
      <dgm:spPr/>
    </dgm:pt>
    <dgm:pt modelId="{1125B032-7EE4-49DF-8DCF-C8D6CFF3A68C}" type="pres">
      <dgm:prSet presAssocID="{B2CE6DEC-D425-4092-83A1-BA8F8C97C099}" presName="hierChild4" presStyleCnt="0"/>
      <dgm:spPr/>
    </dgm:pt>
    <dgm:pt modelId="{176F6D13-594E-49A8-A3AA-12B6C3DE150C}" type="pres">
      <dgm:prSet presAssocID="{18060D8C-B913-4D89-AD6F-4B8A35B48AB7}" presName="Name64" presStyleLbl="parChTrans1D3" presStyleIdx="0" presStyleCnt="1"/>
      <dgm:spPr/>
    </dgm:pt>
    <dgm:pt modelId="{D66D353B-CCA0-45DA-B4A5-671ECE600237}" type="pres">
      <dgm:prSet presAssocID="{3CA3CF8F-D5C5-475B-A078-B6B58D78E24E}" presName="hierRoot2" presStyleCnt="0">
        <dgm:presLayoutVars>
          <dgm:hierBranch val="init"/>
        </dgm:presLayoutVars>
      </dgm:prSet>
      <dgm:spPr/>
    </dgm:pt>
    <dgm:pt modelId="{949871F9-AEA2-4A50-AB73-53FA598D2B79}" type="pres">
      <dgm:prSet presAssocID="{3CA3CF8F-D5C5-475B-A078-B6B58D78E24E}" presName="rootComposite" presStyleCnt="0"/>
      <dgm:spPr/>
    </dgm:pt>
    <dgm:pt modelId="{2BF20641-FE2B-4C28-A5D1-3F789D6B6F0C}" type="pres">
      <dgm:prSet presAssocID="{3CA3CF8F-D5C5-475B-A078-B6B58D78E24E}" presName="rootText" presStyleLbl="node3" presStyleIdx="0" presStyleCnt="1">
        <dgm:presLayoutVars>
          <dgm:chPref val="3"/>
        </dgm:presLayoutVars>
      </dgm:prSet>
      <dgm:spPr/>
    </dgm:pt>
    <dgm:pt modelId="{5000EE79-F55A-466D-9F33-32DF463BB9AF}" type="pres">
      <dgm:prSet presAssocID="{3CA3CF8F-D5C5-475B-A078-B6B58D78E24E}" presName="rootConnector" presStyleLbl="node3" presStyleIdx="0" presStyleCnt="1"/>
      <dgm:spPr/>
    </dgm:pt>
    <dgm:pt modelId="{61066D47-BECF-4A4D-9AA0-411D0FE65949}" type="pres">
      <dgm:prSet presAssocID="{3CA3CF8F-D5C5-475B-A078-B6B58D78E24E}" presName="hierChild4" presStyleCnt="0"/>
      <dgm:spPr/>
    </dgm:pt>
    <dgm:pt modelId="{0C42BBA0-3FD0-4169-A221-A2571FA9D896}" type="pres">
      <dgm:prSet presAssocID="{3CA3CF8F-D5C5-475B-A078-B6B58D78E24E}" presName="hierChild5" presStyleCnt="0"/>
      <dgm:spPr/>
    </dgm:pt>
    <dgm:pt modelId="{92E6E4D5-1194-4EDA-8269-8B5798594A5A}" type="pres">
      <dgm:prSet presAssocID="{B2CE6DEC-D425-4092-83A1-BA8F8C97C099}" presName="hierChild5" presStyleCnt="0"/>
      <dgm:spPr/>
    </dgm:pt>
    <dgm:pt modelId="{89D9F544-6B43-4052-B72F-552BD59116F2}" type="pres">
      <dgm:prSet presAssocID="{4297DABA-739F-478B-B5C1-66A1299FA635}" presName="Name64" presStyleLbl="parChTrans1D2" presStyleIdx="1" presStyleCnt="3"/>
      <dgm:spPr/>
    </dgm:pt>
    <dgm:pt modelId="{3421A75F-F1DD-4F7B-8197-8521E48F03BA}" type="pres">
      <dgm:prSet presAssocID="{872D4880-48D2-4499-9AF9-426E71A848EC}" presName="hierRoot2" presStyleCnt="0">
        <dgm:presLayoutVars>
          <dgm:hierBranch val="init"/>
        </dgm:presLayoutVars>
      </dgm:prSet>
      <dgm:spPr/>
    </dgm:pt>
    <dgm:pt modelId="{6823E004-7598-4CC3-A5C8-18DB7D7792BD}" type="pres">
      <dgm:prSet presAssocID="{872D4880-48D2-4499-9AF9-426E71A848EC}" presName="rootComposite" presStyleCnt="0"/>
      <dgm:spPr/>
    </dgm:pt>
    <dgm:pt modelId="{97E927F8-DEED-4CB8-9B48-D26ADF00ACB9}" type="pres">
      <dgm:prSet presAssocID="{872D4880-48D2-4499-9AF9-426E71A848EC}" presName="rootText" presStyleLbl="node2" presStyleIdx="1" presStyleCnt="3">
        <dgm:presLayoutVars>
          <dgm:chPref val="3"/>
        </dgm:presLayoutVars>
      </dgm:prSet>
      <dgm:spPr/>
    </dgm:pt>
    <dgm:pt modelId="{CC7AEFEE-F1A7-4140-A1A7-F437AF5CDD75}" type="pres">
      <dgm:prSet presAssocID="{872D4880-48D2-4499-9AF9-426E71A848EC}" presName="rootConnector" presStyleLbl="node2" presStyleIdx="1" presStyleCnt="3"/>
      <dgm:spPr/>
    </dgm:pt>
    <dgm:pt modelId="{B27C85A4-5506-4264-B86F-23D034DFEE4A}" type="pres">
      <dgm:prSet presAssocID="{872D4880-48D2-4499-9AF9-426E71A848EC}" presName="hierChild4" presStyleCnt="0"/>
      <dgm:spPr/>
    </dgm:pt>
    <dgm:pt modelId="{DCE90879-034B-4E39-858C-A4A9328CEBD0}" type="pres">
      <dgm:prSet presAssocID="{872D4880-48D2-4499-9AF9-426E71A848EC}" presName="hierChild5" presStyleCnt="0"/>
      <dgm:spPr/>
    </dgm:pt>
    <dgm:pt modelId="{3C6277C2-36CF-453F-9844-F7B5B66062D3}" type="pres">
      <dgm:prSet presAssocID="{7022CB36-2DA1-4CF2-ACBA-5345FA769AB6}" presName="Name64" presStyleLbl="parChTrans1D2" presStyleIdx="2" presStyleCnt="3"/>
      <dgm:spPr/>
    </dgm:pt>
    <dgm:pt modelId="{5499A599-881B-4157-B542-2039B04A48A1}" type="pres">
      <dgm:prSet presAssocID="{CF5FF14A-3089-4807-BBF6-5FD0D5A6B851}" presName="hierRoot2" presStyleCnt="0">
        <dgm:presLayoutVars>
          <dgm:hierBranch val="init"/>
        </dgm:presLayoutVars>
      </dgm:prSet>
      <dgm:spPr/>
    </dgm:pt>
    <dgm:pt modelId="{E3FAD92E-C719-4BD4-867B-B9EC0B8E403B}" type="pres">
      <dgm:prSet presAssocID="{CF5FF14A-3089-4807-BBF6-5FD0D5A6B851}" presName="rootComposite" presStyleCnt="0"/>
      <dgm:spPr/>
    </dgm:pt>
    <dgm:pt modelId="{93B79043-DD47-4FDE-840B-E64DD0C94F55}" type="pres">
      <dgm:prSet presAssocID="{CF5FF14A-3089-4807-BBF6-5FD0D5A6B851}" presName="rootText" presStyleLbl="node2" presStyleIdx="2" presStyleCnt="3">
        <dgm:presLayoutVars>
          <dgm:chPref val="3"/>
        </dgm:presLayoutVars>
      </dgm:prSet>
      <dgm:spPr/>
    </dgm:pt>
    <dgm:pt modelId="{654693A4-4A64-4F3F-87F8-1CF3B16F3502}" type="pres">
      <dgm:prSet presAssocID="{CF5FF14A-3089-4807-BBF6-5FD0D5A6B851}" presName="rootConnector" presStyleLbl="node2" presStyleIdx="2" presStyleCnt="3"/>
      <dgm:spPr/>
    </dgm:pt>
    <dgm:pt modelId="{7A78491A-F7C5-454F-B8CF-5DBC6BD9B32E}" type="pres">
      <dgm:prSet presAssocID="{CF5FF14A-3089-4807-BBF6-5FD0D5A6B851}" presName="hierChild4" presStyleCnt="0"/>
      <dgm:spPr/>
    </dgm:pt>
    <dgm:pt modelId="{B6EAA8CA-E172-4C68-843B-5D847DE7DD57}" type="pres">
      <dgm:prSet presAssocID="{CF5FF14A-3089-4807-BBF6-5FD0D5A6B851}" presName="hierChild5" presStyleCnt="0"/>
      <dgm:spPr/>
    </dgm:pt>
    <dgm:pt modelId="{BA586092-B4A5-41CD-A974-6E8A0703670C}" type="pres">
      <dgm:prSet presAssocID="{0C3C2C2F-B4AC-49F5-9B62-6D0A0D26516A}" presName="hierChild3" presStyleCnt="0"/>
      <dgm:spPr/>
    </dgm:pt>
  </dgm:ptLst>
  <dgm:cxnLst>
    <dgm:cxn modelId="{393E3924-191D-4190-AF90-06A1B5EA2C6E}" type="presOf" srcId="{0C3C2C2F-B4AC-49F5-9B62-6D0A0D26516A}" destId="{881A61A8-13B5-4761-AA29-CD4860443F35}" srcOrd="1" destOrd="0" presId="urn:microsoft.com/office/officeart/2009/3/layout/HorizontalOrganizationChart"/>
    <dgm:cxn modelId="{571D7B61-31DB-408F-A24B-D3D22168D82E}" type="presOf" srcId="{0C3C2C2F-B4AC-49F5-9B62-6D0A0D26516A}" destId="{8128BA53-4EFB-44FC-BEFB-B533F4483998}" srcOrd="0" destOrd="0" presId="urn:microsoft.com/office/officeart/2009/3/layout/HorizontalOrganizationChart"/>
    <dgm:cxn modelId="{D0A4DC42-2AE4-4C51-9889-AA7D69758EC8}" type="presOf" srcId="{4297DABA-739F-478B-B5C1-66A1299FA635}" destId="{89D9F544-6B43-4052-B72F-552BD59116F2}" srcOrd="0" destOrd="0" presId="urn:microsoft.com/office/officeart/2009/3/layout/HorizontalOrganizationChart"/>
    <dgm:cxn modelId="{4298AF64-8285-4E96-A075-8C772283F7CD}" type="presOf" srcId="{B2CE6DEC-D425-4092-83A1-BA8F8C97C099}" destId="{BDE088D1-09B9-47DD-BD44-279B6CEBEDFA}" srcOrd="0" destOrd="0" presId="urn:microsoft.com/office/officeart/2009/3/layout/HorizontalOrganizationChart"/>
    <dgm:cxn modelId="{00A58E48-7FFB-4480-8933-360CB66A19BE}" srcId="{B2CE6DEC-D425-4092-83A1-BA8F8C97C099}" destId="{3CA3CF8F-D5C5-475B-A078-B6B58D78E24E}" srcOrd="0" destOrd="0" parTransId="{18060D8C-B913-4D89-AD6F-4B8A35B48AB7}" sibTransId="{0EAB485C-5115-4CC2-9037-1539AAA914F1}"/>
    <dgm:cxn modelId="{D0958E4C-E997-4BC5-8ED2-D334E283FD86}" type="presOf" srcId="{3CA3CF8F-D5C5-475B-A078-B6B58D78E24E}" destId="{2BF20641-FE2B-4C28-A5D1-3F789D6B6F0C}" srcOrd="0" destOrd="0" presId="urn:microsoft.com/office/officeart/2009/3/layout/HorizontalOrganizationChart"/>
    <dgm:cxn modelId="{663C7252-063B-45E3-9529-08F129831159}" srcId="{77958877-88C5-438E-AEB1-A91C0AF73D71}" destId="{0C3C2C2F-B4AC-49F5-9B62-6D0A0D26516A}" srcOrd="0" destOrd="0" parTransId="{F2B0FF6B-A640-4FE0-BDEC-C2B35ED095AE}" sibTransId="{157982CA-5A3C-42FD-8694-B286BF758E71}"/>
    <dgm:cxn modelId="{8F189F81-E799-46BE-A862-01A5424A6586}" type="presOf" srcId="{3CA3CF8F-D5C5-475B-A078-B6B58D78E24E}" destId="{5000EE79-F55A-466D-9F33-32DF463BB9AF}" srcOrd="1" destOrd="0" presId="urn:microsoft.com/office/officeart/2009/3/layout/HorizontalOrganizationChart"/>
    <dgm:cxn modelId="{49172390-B7AB-48DD-8AD8-E50673807290}" type="presOf" srcId="{18060D8C-B913-4D89-AD6F-4B8A35B48AB7}" destId="{176F6D13-594E-49A8-A3AA-12B6C3DE150C}" srcOrd="0" destOrd="0" presId="urn:microsoft.com/office/officeart/2009/3/layout/HorizontalOrganizationChart"/>
    <dgm:cxn modelId="{EE6C5A9A-0878-4C8F-8F28-20E0B12110BE}" srcId="{0C3C2C2F-B4AC-49F5-9B62-6D0A0D26516A}" destId="{CF5FF14A-3089-4807-BBF6-5FD0D5A6B851}" srcOrd="2" destOrd="0" parTransId="{7022CB36-2DA1-4CF2-ACBA-5345FA769AB6}" sibTransId="{CA5B27C8-873E-4DD4-9F31-854A8D068A2E}"/>
    <dgm:cxn modelId="{9705BB9E-37F0-4B0F-82E9-E8B9DABFE984}" type="presOf" srcId="{77958877-88C5-438E-AEB1-A91C0AF73D71}" destId="{49D0DCD7-8C2E-4A05-A9AA-9F02E313C6A2}" srcOrd="0" destOrd="0" presId="urn:microsoft.com/office/officeart/2009/3/layout/HorizontalOrganizationChart"/>
    <dgm:cxn modelId="{11DADEAB-5F50-4780-B453-08C17A13850F}" type="presOf" srcId="{CF5FF14A-3089-4807-BBF6-5FD0D5A6B851}" destId="{654693A4-4A64-4F3F-87F8-1CF3B16F3502}" srcOrd="1" destOrd="0" presId="urn:microsoft.com/office/officeart/2009/3/layout/HorizontalOrganizationChart"/>
    <dgm:cxn modelId="{4A331CB5-A27C-489D-8234-19DBE03D3F39}" srcId="{0C3C2C2F-B4AC-49F5-9B62-6D0A0D26516A}" destId="{B2CE6DEC-D425-4092-83A1-BA8F8C97C099}" srcOrd="0" destOrd="0" parTransId="{63774154-C708-4E6D-8401-97CF921E5A12}" sibTransId="{E9660667-8EC4-49E7-A212-D31947094C12}"/>
    <dgm:cxn modelId="{964601C2-6A79-4C4B-AF87-8705776C2F80}" srcId="{0C3C2C2F-B4AC-49F5-9B62-6D0A0D26516A}" destId="{872D4880-48D2-4499-9AF9-426E71A848EC}" srcOrd="1" destOrd="0" parTransId="{4297DABA-739F-478B-B5C1-66A1299FA635}" sibTransId="{ABE61574-43DB-4F55-91C1-39CE59545427}"/>
    <dgm:cxn modelId="{207798C2-F7A9-42E8-9B20-9094C9261FAE}" type="presOf" srcId="{63774154-C708-4E6D-8401-97CF921E5A12}" destId="{4624962E-FF71-467D-B84A-FB5A6FF80176}" srcOrd="0" destOrd="0" presId="urn:microsoft.com/office/officeart/2009/3/layout/HorizontalOrganizationChart"/>
    <dgm:cxn modelId="{B3C1E8C3-96CA-4CA6-A194-F947539E1287}" type="presOf" srcId="{CF5FF14A-3089-4807-BBF6-5FD0D5A6B851}" destId="{93B79043-DD47-4FDE-840B-E64DD0C94F55}" srcOrd="0" destOrd="0" presId="urn:microsoft.com/office/officeart/2009/3/layout/HorizontalOrganizationChart"/>
    <dgm:cxn modelId="{C5B589DD-37F4-4E96-8CA1-37308D3D22A3}" type="presOf" srcId="{7022CB36-2DA1-4CF2-ACBA-5345FA769AB6}" destId="{3C6277C2-36CF-453F-9844-F7B5B66062D3}" srcOrd="0" destOrd="0" presId="urn:microsoft.com/office/officeart/2009/3/layout/HorizontalOrganizationChart"/>
    <dgm:cxn modelId="{7A541FE2-90B6-4EC2-B3AD-24D66F9D19C8}" type="presOf" srcId="{872D4880-48D2-4499-9AF9-426E71A848EC}" destId="{CC7AEFEE-F1A7-4140-A1A7-F437AF5CDD75}" srcOrd="1" destOrd="0" presId="urn:microsoft.com/office/officeart/2009/3/layout/HorizontalOrganizationChart"/>
    <dgm:cxn modelId="{3E4A09EE-57F9-4FC0-BC17-397B4EE58CB1}" type="presOf" srcId="{872D4880-48D2-4499-9AF9-426E71A848EC}" destId="{97E927F8-DEED-4CB8-9B48-D26ADF00ACB9}" srcOrd="0" destOrd="0" presId="urn:microsoft.com/office/officeart/2009/3/layout/HorizontalOrganizationChart"/>
    <dgm:cxn modelId="{BD431EF6-079E-4A2E-9337-FD08E4EC176A}" type="presOf" srcId="{B2CE6DEC-D425-4092-83A1-BA8F8C97C099}" destId="{F9E5735E-4E7C-40F8-99E8-CC9BB0D9E445}" srcOrd="1" destOrd="0" presId="urn:microsoft.com/office/officeart/2009/3/layout/HorizontalOrganizationChart"/>
    <dgm:cxn modelId="{79AE50ED-E56A-4F1B-ADE2-03ECF883E628}" type="presParOf" srcId="{49D0DCD7-8C2E-4A05-A9AA-9F02E313C6A2}" destId="{347AB37D-E03D-4576-AA71-0803B375832B}" srcOrd="0" destOrd="0" presId="urn:microsoft.com/office/officeart/2009/3/layout/HorizontalOrganizationChart"/>
    <dgm:cxn modelId="{D1DCE797-69EB-4B3F-AF27-33A0BBA28FE7}" type="presParOf" srcId="{347AB37D-E03D-4576-AA71-0803B375832B}" destId="{E92D694F-9530-4B46-ADCE-EF1B75187D16}" srcOrd="0" destOrd="0" presId="urn:microsoft.com/office/officeart/2009/3/layout/HorizontalOrganizationChart"/>
    <dgm:cxn modelId="{6B482FE8-67BE-48E7-9E3F-31FB71CF9519}" type="presParOf" srcId="{E92D694F-9530-4B46-ADCE-EF1B75187D16}" destId="{8128BA53-4EFB-44FC-BEFB-B533F4483998}" srcOrd="0" destOrd="0" presId="urn:microsoft.com/office/officeart/2009/3/layout/HorizontalOrganizationChart"/>
    <dgm:cxn modelId="{8775B895-2BBC-43BB-B57B-F2BABAA1794F}" type="presParOf" srcId="{E92D694F-9530-4B46-ADCE-EF1B75187D16}" destId="{881A61A8-13B5-4761-AA29-CD4860443F35}" srcOrd="1" destOrd="0" presId="urn:microsoft.com/office/officeart/2009/3/layout/HorizontalOrganizationChart"/>
    <dgm:cxn modelId="{F1D7EC56-6B02-4A18-AAB9-1CAA607D6FC9}" type="presParOf" srcId="{347AB37D-E03D-4576-AA71-0803B375832B}" destId="{63595E75-1A15-47A6-9CB7-7348D10D70F4}" srcOrd="1" destOrd="0" presId="urn:microsoft.com/office/officeart/2009/3/layout/HorizontalOrganizationChart"/>
    <dgm:cxn modelId="{82230261-99C1-4F80-BE2E-99D93122F492}" type="presParOf" srcId="{63595E75-1A15-47A6-9CB7-7348D10D70F4}" destId="{4624962E-FF71-467D-B84A-FB5A6FF80176}" srcOrd="0" destOrd="0" presId="urn:microsoft.com/office/officeart/2009/3/layout/HorizontalOrganizationChart"/>
    <dgm:cxn modelId="{437EF120-384A-4833-A6F5-EE2801C50201}" type="presParOf" srcId="{63595E75-1A15-47A6-9CB7-7348D10D70F4}" destId="{E831AB93-DB5C-4954-84B4-16C773583FEB}" srcOrd="1" destOrd="0" presId="urn:microsoft.com/office/officeart/2009/3/layout/HorizontalOrganizationChart"/>
    <dgm:cxn modelId="{29218961-86D3-4898-AEAA-5033E03DB007}" type="presParOf" srcId="{E831AB93-DB5C-4954-84B4-16C773583FEB}" destId="{5D5F66E3-1E25-4491-80DD-0CDF9E43DE9C}" srcOrd="0" destOrd="0" presId="urn:microsoft.com/office/officeart/2009/3/layout/HorizontalOrganizationChart"/>
    <dgm:cxn modelId="{BB44B11A-38E0-4C9D-9A4A-F3BAFD1B480B}" type="presParOf" srcId="{5D5F66E3-1E25-4491-80DD-0CDF9E43DE9C}" destId="{BDE088D1-09B9-47DD-BD44-279B6CEBEDFA}" srcOrd="0" destOrd="0" presId="urn:microsoft.com/office/officeart/2009/3/layout/HorizontalOrganizationChart"/>
    <dgm:cxn modelId="{350D11BB-E525-460B-A004-0B3645F76A28}" type="presParOf" srcId="{5D5F66E3-1E25-4491-80DD-0CDF9E43DE9C}" destId="{F9E5735E-4E7C-40F8-99E8-CC9BB0D9E445}" srcOrd="1" destOrd="0" presId="urn:microsoft.com/office/officeart/2009/3/layout/HorizontalOrganizationChart"/>
    <dgm:cxn modelId="{F3BB8F40-B12A-4E5E-B36F-381E38346A66}" type="presParOf" srcId="{E831AB93-DB5C-4954-84B4-16C773583FEB}" destId="{1125B032-7EE4-49DF-8DCF-C8D6CFF3A68C}" srcOrd="1" destOrd="0" presId="urn:microsoft.com/office/officeart/2009/3/layout/HorizontalOrganizationChart"/>
    <dgm:cxn modelId="{11E50C2C-3E9E-4BFF-914F-9B28D455566D}" type="presParOf" srcId="{1125B032-7EE4-49DF-8DCF-C8D6CFF3A68C}" destId="{176F6D13-594E-49A8-A3AA-12B6C3DE150C}" srcOrd="0" destOrd="0" presId="urn:microsoft.com/office/officeart/2009/3/layout/HorizontalOrganizationChart"/>
    <dgm:cxn modelId="{659B098E-6E48-49D2-B6CB-25C489321758}" type="presParOf" srcId="{1125B032-7EE4-49DF-8DCF-C8D6CFF3A68C}" destId="{D66D353B-CCA0-45DA-B4A5-671ECE600237}" srcOrd="1" destOrd="0" presId="urn:microsoft.com/office/officeart/2009/3/layout/HorizontalOrganizationChart"/>
    <dgm:cxn modelId="{C3438CA1-BC3E-469A-A4CB-FDCE4143ECE3}" type="presParOf" srcId="{D66D353B-CCA0-45DA-B4A5-671ECE600237}" destId="{949871F9-AEA2-4A50-AB73-53FA598D2B79}" srcOrd="0" destOrd="0" presId="urn:microsoft.com/office/officeart/2009/3/layout/HorizontalOrganizationChart"/>
    <dgm:cxn modelId="{4FD08026-3FEE-4F8D-A7C1-567F49AE4370}" type="presParOf" srcId="{949871F9-AEA2-4A50-AB73-53FA598D2B79}" destId="{2BF20641-FE2B-4C28-A5D1-3F789D6B6F0C}" srcOrd="0" destOrd="0" presId="urn:microsoft.com/office/officeart/2009/3/layout/HorizontalOrganizationChart"/>
    <dgm:cxn modelId="{8FE114E0-FB8C-4790-ACBB-0C7CE3172980}" type="presParOf" srcId="{949871F9-AEA2-4A50-AB73-53FA598D2B79}" destId="{5000EE79-F55A-466D-9F33-32DF463BB9AF}" srcOrd="1" destOrd="0" presId="urn:microsoft.com/office/officeart/2009/3/layout/HorizontalOrganizationChart"/>
    <dgm:cxn modelId="{8A448D01-54C1-4EC6-A282-F5C7F44A76AC}" type="presParOf" srcId="{D66D353B-CCA0-45DA-B4A5-671ECE600237}" destId="{61066D47-BECF-4A4D-9AA0-411D0FE65949}" srcOrd="1" destOrd="0" presId="urn:microsoft.com/office/officeart/2009/3/layout/HorizontalOrganizationChart"/>
    <dgm:cxn modelId="{ECFDB6BF-5726-4C54-8BF7-81D7991C9A0B}" type="presParOf" srcId="{D66D353B-CCA0-45DA-B4A5-671ECE600237}" destId="{0C42BBA0-3FD0-4169-A221-A2571FA9D896}" srcOrd="2" destOrd="0" presId="urn:microsoft.com/office/officeart/2009/3/layout/HorizontalOrganizationChart"/>
    <dgm:cxn modelId="{391B2AF2-18E3-40C7-A0E1-6EB39121C25A}" type="presParOf" srcId="{E831AB93-DB5C-4954-84B4-16C773583FEB}" destId="{92E6E4D5-1194-4EDA-8269-8B5798594A5A}" srcOrd="2" destOrd="0" presId="urn:microsoft.com/office/officeart/2009/3/layout/HorizontalOrganizationChart"/>
    <dgm:cxn modelId="{761928F9-C919-4423-B799-7D5A1F35F0FA}" type="presParOf" srcId="{63595E75-1A15-47A6-9CB7-7348D10D70F4}" destId="{89D9F544-6B43-4052-B72F-552BD59116F2}" srcOrd="2" destOrd="0" presId="urn:microsoft.com/office/officeart/2009/3/layout/HorizontalOrganizationChart"/>
    <dgm:cxn modelId="{7F20F878-5FB8-4E67-843C-6BA6DA3CBAAE}" type="presParOf" srcId="{63595E75-1A15-47A6-9CB7-7348D10D70F4}" destId="{3421A75F-F1DD-4F7B-8197-8521E48F03BA}" srcOrd="3" destOrd="0" presId="urn:microsoft.com/office/officeart/2009/3/layout/HorizontalOrganizationChart"/>
    <dgm:cxn modelId="{C003ED99-9044-4584-819D-E08CAAF5BE7A}" type="presParOf" srcId="{3421A75F-F1DD-4F7B-8197-8521E48F03BA}" destId="{6823E004-7598-4CC3-A5C8-18DB7D7792BD}" srcOrd="0" destOrd="0" presId="urn:microsoft.com/office/officeart/2009/3/layout/HorizontalOrganizationChart"/>
    <dgm:cxn modelId="{936ABF0F-EE1B-49FA-B3DB-D67E4C19E88D}" type="presParOf" srcId="{6823E004-7598-4CC3-A5C8-18DB7D7792BD}" destId="{97E927F8-DEED-4CB8-9B48-D26ADF00ACB9}" srcOrd="0" destOrd="0" presId="urn:microsoft.com/office/officeart/2009/3/layout/HorizontalOrganizationChart"/>
    <dgm:cxn modelId="{2F7E6509-6BA1-4045-80D1-890600635E4E}" type="presParOf" srcId="{6823E004-7598-4CC3-A5C8-18DB7D7792BD}" destId="{CC7AEFEE-F1A7-4140-A1A7-F437AF5CDD75}" srcOrd="1" destOrd="0" presId="urn:microsoft.com/office/officeart/2009/3/layout/HorizontalOrganizationChart"/>
    <dgm:cxn modelId="{D18B2EA7-F37A-4204-8A81-BA29846A5864}" type="presParOf" srcId="{3421A75F-F1DD-4F7B-8197-8521E48F03BA}" destId="{B27C85A4-5506-4264-B86F-23D034DFEE4A}" srcOrd="1" destOrd="0" presId="urn:microsoft.com/office/officeart/2009/3/layout/HorizontalOrganizationChart"/>
    <dgm:cxn modelId="{BCDD5588-D5F3-4A39-AD7A-DE6602478F61}" type="presParOf" srcId="{3421A75F-F1DD-4F7B-8197-8521E48F03BA}" destId="{DCE90879-034B-4E39-858C-A4A9328CEBD0}" srcOrd="2" destOrd="0" presId="urn:microsoft.com/office/officeart/2009/3/layout/HorizontalOrganizationChart"/>
    <dgm:cxn modelId="{6CB3D8B4-A66F-4A4A-B9F1-35C381A1502C}" type="presParOf" srcId="{63595E75-1A15-47A6-9CB7-7348D10D70F4}" destId="{3C6277C2-36CF-453F-9844-F7B5B66062D3}" srcOrd="4" destOrd="0" presId="urn:microsoft.com/office/officeart/2009/3/layout/HorizontalOrganizationChart"/>
    <dgm:cxn modelId="{94EBFCA3-9FBE-41E1-BF4A-501B8A4015A4}" type="presParOf" srcId="{63595E75-1A15-47A6-9CB7-7348D10D70F4}" destId="{5499A599-881B-4157-B542-2039B04A48A1}" srcOrd="5" destOrd="0" presId="urn:microsoft.com/office/officeart/2009/3/layout/HorizontalOrganizationChart"/>
    <dgm:cxn modelId="{45E6057B-C3AF-450D-B89E-CC3BF7A92692}" type="presParOf" srcId="{5499A599-881B-4157-B542-2039B04A48A1}" destId="{E3FAD92E-C719-4BD4-867B-B9EC0B8E403B}" srcOrd="0" destOrd="0" presId="urn:microsoft.com/office/officeart/2009/3/layout/HorizontalOrganizationChart"/>
    <dgm:cxn modelId="{8D1E4F5F-506F-4EA5-A7FF-1CD289B9FF06}" type="presParOf" srcId="{E3FAD92E-C719-4BD4-867B-B9EC0B8E403B}" destId="{93B79043-DD47-4FDE-840B-E64DD0C94F55}" srcOrd="0" destOrd="0" presId="urn:microsoft.com/office/officeart/2009/3/layout/HorizontalOrganizationChart"/>
    <dgm:cxn modelId="{82CB5D9B-F996-46B5-8F18-AE06885D8745}" type="presParOf" srcId="{E3FAD92E-C719-4BD4-867B-B9EC0B8E403B}" destId="{654693A4-4A64-4F3F-87F8-1CF3B16F3502}" srcOrd="1" destOrd="0" presId="urn:microsoft.com/office/officeart/2009/3/layout/HorizontalOrganizationChart"/>
    <dgm:cxn modelId="{343E3574-FDBE-4687-BD5A-117BA05CC9D4}" type="presParOf" srcId="{5499A599-881B-4157-B542-2039B04A48A1}" destId="{7A78491A-F7C5-454F-B8CF-5DBC6BD9B32E}" srcOrd="1" destOrd="0" presId="urn:microsoft.com/office/officeart/2009/3/layout/HorizontalOrganizationChart"/>
    <dgm:cxn modelId="{54953C04-B684-433B-9EF3-854A01E7DD53}" type="presParOf" srcId="{5499A599-881B-4157-B542-2039B04A48A1}" destId="{B6EAA8CA-E172-4C68-843B-5D847DE7DD57}" srcOrd="2" destOrd="0" presId="urn:microsoft.com/office/officeart/2009/3/layout/HorizontalOrganizationChart"/>
    <dgm:cxn modelId="{9AA08DEE-E6B2-42F9-B8C7-DB713F77CA19}" type="presParOf" srcId="{347AB37D-E03D-4576-AA71-0803B375832B}" destId="{BA586092-B4A5-41CD-A974-6E8A0703670C}"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958877-88C5-438E-AEB1-A91C0AF73D71}"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0C3C2C2F-B4AC-49F5-9B62-6D0A0D26516A}">
      <dgm:prSet/>
      <dgm:spPr/>
      <dgm:t>
        <a:bodyPr/>
        <a:lstStyle/>
        <a:p>
          <a:pPr rtl="0"/>
          <a:r>
            <a:rPr lang="zh-CN" dirty="0" smtClean="0"/>
            <a:t>可计算问题</a:t>
          </a:r>
          <a:endParaRPr lang="zh-CN" dirty="0"/>
        </a:p>
      </dgm:t>
    </dgm:pt>
    <dgm:pt modelId="{F2B0FF6B-A640-4FE0-BDEC-C2B35ED095AE}" type="parTrans" cxnId="{663C7252-063B-45E3-9529-08F129831159}">
      <dgm:prSet/>
      <dgm:spPr/>
      <dgm:t>
        <a:bodyPr/>
        <a:lstStyle/>
        <a:p>
          <a:endParaRPr lang="zh-CN" altLang="en-US"/>
        </a:p>
      </dgm:t>
    </dgm:pt>
    <dgm:pt modelId="{157982CA-5A3C-42FD-8694-B286BF758E71}" type="sibTrans" cxnId="{663C7252-063B-45E3-9529-08F129831159}">
      <dgm:prSet/>
      <dgm:spPr/>
      <dgm:t>
        <a:bodyPr/>
        <a:lstStyle/>
        <a:p>
          <a:endParaRPr lang="zh-CN" altLang="en-US"/>
        </a:p>
      </dgm:t>
    </dgm:pt>
    <dgm:pt modelId="{B2CE6DEC-D425-4092-83A1-BA8F8C97C099}">
      <dgm:prSet/>
      <dgm:spPr/>
      <dgm:t>
        <a:bodyPr/>
        <a:lstStyle/>
        <a:p>
          <a:pPr rtl="0"/>
          <a:r>
            <a:rPr lang="zh-CN" dirty="0" smtClean="0"/>
            <a:t>函数</a:t>
          </a:r>
          <a:endParaRPr lang="zh-CN" dirty="0"/>
        </a:p>
      </dgm:t>
    </dgm:pt>
    <dgm:pt modelId="{63774154-C708-4E6D-8401-97CF921E5A12}" type="parTrans" cxnId="{4A331CB5-A27C-489D-8234-19DBE03D3F39}">
      <dgm:prSet/>
      <dgm:spPr/>
      <dgm:t>
        <a:bodyPr/>
        <a:lstStyle/>
        <a:p>
          <a:endParaRPr lang="zh-CN" altLang="en-US"/>
        </a:p>
      </dgm:t>
    </dgm:pt>
    <dgm:pt modelId="{E9660667-8EC4-49E7-A212-D31947094C12}" type="sibTrans" cxnId="{4A331CB5-A27C-489D-8234-19DBE03D3F39}">
      <dgm:prSet/>
      <dgm:spPr/>
      <dgm:t>
        <a:bodyPr/>
        <a:lstStyle/>
        <a:p>
          <a:endParaRPr lang="zh-CN" altLang="en-US"/>
        </a:p>
      </dgm:t>
    </dgm:pt>
    <dgm:pt modelId="{872D4880-48D2-4499-9AF9-426E71A848EC}">
      <dgm:prSet/>
      <dgm:spPr/>
      <dgm:t>
        <a:bodyPr/>
        <a:lstStyle/>
        <a:p>
          <a:pPr rtl="0"/>
          <a:r>
            <a:rPr lang="zh-CN" smtClean="0"/>
            <a:t>有限状态机</a:t>
          </a:r>
          <a:endParaRPr lang="zh-CN"/>
        </a:p>
      </dgm:t>
    </dgm:pt>
    <dgm:pt modelId="{4297DABA-739F-478B-B5C1-66A1299FA635}" type="parTrans" cxnId="{964601C2-6A79-4C4B-AF87-8705776C2F80}">
      <dgm:prSet/>
      <dgm:spPr/>
      <dgm:t>
        <a:bodyPr/>
        <a:lstStyle/>
        <a:p>
          <a:endParaRPr lang="zh-CN" altLang="en-US"/>
        </a:p>
      </dgm:t>
    </dgm:pt>
    <dgm:pt modelId="{ABE61574-43DB-4F55-91C1-39CE59545427}" type="sibTrans" cxnId="{964601C2-6A79-4C4B-AF87-8705776C2F80}">
      <dgm:prSet/>
      <dgm:spPr/>
      <dgm:t>
        <a:bodyPr/>
        <a:lstStyle/>
        <a:p>
          <a:endParaRPr lang="zh-CN" altLang="en-US"/>
        </a:p>
      </dgm:t>
    </dgm:pt>
    <dgm:pt modelId="{CF5FF14A-3089-4807-BBF6-5FD0D5A6B851}">
      <dgm:prSet/>
      <dgm:spPr/>
      <dgm:t>
        <a:bodyPr/>
        <a:lstStyle/>
        <a:p>
          <a:pPr rtl="0"/>
          <a:r>
            <a:rPr lang="zh-CN" smtClean="0"/>
            <a:t>图灵机</a:t>
          </a:r>
          <a:endParaRPr lang="zh-CN"/>
        </a:p>
      </dgm:t>
    </dgm:pt>
    <dgm:pt modelId="{7022CB36-2DA1-4CF2-ACBA-5345FA769AB6}" type="parTrans" cxnId="{EE6C5A9A-0878-4C8F-8F28-20E0B12110BE}">
      <dgm:prSet/>
      <dgm:spPr/>
      <dgm:t>
        <a:bodyPr/>
        <a:lstStyle/>
        <a:p>
          <a:endParaRPr lang="zh-CN" altLang="en-US"/>
        </a:p>
      </dgm:t>
    </dgm:pt>
    <dgm:pt modelId="{CA5B27C8-873E-4DD4-9F31-854A8D068A2E}" type="sibTrans" cxnId="{EE6C5A9A-0878-4C8F-8F28-20E0B12110BE}">
      <dgm:prSet/>
      <dgm:spPr/>
      <dgm:t>
        <a:bodyPr/>
        <a:lstStyle/>
        <a:p>
          <a:endParaRPr lang="zh-CN" altLang="en-US"/>
        </a:p>
      </dgm:t>
    </dgm:pt>
    <dgm:pt modelId="{3CA3CF8F-D5C5-475B-A078-B6B58D78E24E}">
      <dgm:prSet/>
      <dgm:spPr>
        <a:blipFill>
          <a:blip xmlns:r="http://schemas.openxmlformats.org/officeDocument/2006/relationships" r:embed="rId1"/>
          <a:stretch>
            <a:fillRect/>
          </a:stretch>
        </a:blipFill>
      </dgm:spPr>
      <dgm:t>
        <a:bodyPr/>
        <a:lstStyle/>
        <a:p>
          <a:r>
            <a:rPr lang="zh-CN" altLang="en-US">
              <a:noFill/>
            </a:rPr>
            <a:t> </a:t>
          </a:r>
        </a:p>
      </dgm:t>
    </dgm:pt>
    <dgm:pt modelId="{18060D8C-B913-4D89-AD6F-4B8A35B48AB7}" type="parTrans" cxnId="{00A58E48-7FFB-4480-8933-360CB66A19BE}">
      <dgm:prSet/>
      <dgm:spPr/>
      <dgm:t>
        <a:bodyPr/>
        <a:lstStyle/>
        <a:p>
          <a:endParaRPr lang="zh-CN" altLang="en-US"/>
        </a:p>
      </dgm:t>
    </dgm:pt>
    <dgm:pt modelId="{0EAB485C-5115-4CC2-9037-1539AAA914F1}" type="sibTrans" cxnId="{00A58E48-7FFB-4480-8933-360CB66A19BE}">
      <dgm:prSet/>
      <dgm:spPr/>
      <dgm:t>
        <a:bodyPr/>
        <a:lstStyle/>
        <a:p>
          <a:endParaRPr lang="zh-CN" altLang="en-US"/>
        </a:p>
      </dgm:t>
    </dgm:pt>
    <dgm:pt modelId="{49D0DCD7-8C2E-4A05-A9AA-9F02E313C6A2}" type="pres">
      <dgm:prSet presAssocID="{77958877-88C5-438E-AEB1-A91C0AF73D71}" presName="hierChild1" presStyleCnt="0">
        <dgm:presLayoutVars>
          <dgm:orgChart val="1"/>
          <dgm:chPref val="1"/>
          <dgm:dir/>
          <dgm:animOne val="branch"/>
          <dgm:animLvl val="lvl"/>
          <dgm:resizeHandles/>
        </dgm:presLayoutVars>
      </dgm:prSet>
      <dgm:spPr/>
    </dgm:pt>
    <dgm:pt modelId="{347AB37D-E03D-4576-AA71-0803B375832B}" type="pres">
      <dgm:prSet presAssocID="{0C3C2C2F-B4AC-49F5-9B62-6D0A0D26516A}" presName="hierRoot1" presStyleCnt="0">
        <dgm:presLayoutVars>
          <dgm:hierBranch val="init"/>
        </dgm:presLayoutVars>
      </dgm:prSet>
      <dgm:spPr/>
    </dgm:pt>
    <dgm:pt modelId="{E92D694F-9530-4B46-ADCE-EF1B75187D16}" type="pres">
      <dgm:prSet presAssocID="{0C3C2C2F-B4AC-49F5-9B62-6D0A0D26516A}" presName="rootComposite1" presStyleCnt="0"/>
      <dgm:spPr/>
    </dgm:pt>
    <dgm:pt modelId="{8128BA53-4EFB-44FC-BEFB-B533F4483998}" type="pres">
      <dgm:prSet presAssocID="{0C3C2C2F-B4AC-49F5-9B62-6D0A0D26516A}" presName="rootText1" presStyleLbl="node0" presStyleIdx="0" presStyleCnt="1">
        <dgm:presLayoutVars>
          <dgm:chPref val="3"/>
        </dgm:presLayoutVars>
      </dgm:prSet>
      <dgm:spPr/>
    </dgm:pt>
    <dgm:pt modelId="{881A61A8-13B5-4761-AA29-CD4860443F35}" type="pres">
      <dgm:prSet presAssocID="{0C3C2C2F-B4AC-49F5-9B62-6D0A0D26516A}" presName="rootConnector1" presStyleLbl="node1" presStyleIdx="0" presStyleCnt="0"/>
      <dgm:spPr/>
    </dgm:pt>
    <dgm:pt modelId="{63595E75-1A15-47A6-9CB7-7348D10D70F4}" type="pres">
      <dgm:prSet presAssocID="{0C3C2C2F-B4AC-49F5-9B62-6D0A0D26516A}" presName="hierChild2" presStyleCnt="0"/>
      <dgm:spPr/>
    </dgm:pt>
    <dgm:pt modelId="{4624962E-FF71-467D-B84A-FB5A6FF80176}" type="pres">
      <dgm:prSet presAssocID="{63774154-C708-4E6D-8401-97CF921E5A12}" presName="Name64" presStyleLbl="parChTrans1D2" presStyleIdx="0" presStyleCnt="3"/>
      <dgm:spPr/>
    </dgm:pt>
    <dgm:pt modelId="{E831AB93-DB5C-4954-84B4-16C773583FEB}" type="pres">
      <dgm:prSet presAssocID="{B2CE6DEC-D425-4092-83A1-BA8F8C97C099}" presName="hierRoot2" presStyleCnt="0">
        <dgm:presLayoutVars>
          <dgm:hierBranch val="init"/>
        </dgm:presLayoutVars>
      </dgm:prSet>
      <dgm:spPr/>
    </dgm:pt>
    <dgm:pt modelId="{5D5F66E3-1E25-4491-80DD-0CDF9E43DE9C}" type="pres">
      <dgm:prSet presAssocID="{B2CE6DEC-D425-4092-83A1-BA8F8C97C099}" presName="rootComposite" presStyleCnt="0"/>
      <dgm:spPr/>
    </dgm:pt>
    <dgm:pt modelId="{BDE088D1-09B9-47DD-BD44-279B6CEBEDFA}" type="pres">
      <dgm:prSet presAssocID="{B2CE6DEC-D425-4092-83A1-BA8F8C97C099}" presName="rootText" presStyleLbl="node2" presStyleIdx="0" presStyleCnt="3">
        <dgm:presLayoutVars>
          <dgm:chPref val="3"/>
        </dgm:presLayoutVars>
      </dgm:prSet>
      <dgm:spPr/>
      <dgm:t>
        <a:bodyPr/>
        <a:lstStyle/>
        <a:p>
          <a:endParaRPr lang="zh-CN" altLang="en-US"/>
        </a:p>
      </dgm:t>
    </dgm:pt>
    <dgm:pt modelId="{F9E5735E-4E7C-40F8-99E8-CC9BB0D9E445}" type="pres">
      <dgm:prSet presAssocID="{B2CE6DEC-D425-4092-83A1-BA8F8C97C099}" presName="rootConnector" presStyleLbl="node2" presStyleIdx="0" presStyleCnt="3"/>
      <dgm:spPr/>
    </dgm:pt>
    <dgm:pt modelId="{1125B032-7EE4-49DF-8DCF-C8D6CFF3A68C}" type="pres">
      <dgm:prSet presAssocID="{B2CE6DEC-D425-4092-83A1-BA8F8C97C099}" presName="hierChild4" presStyleCnt="0"/>
      <dgm:spPr/>
    </dgm:pt>
    <dgm:pt modelId="{176F6D13-594E-49A8-A3AA-12B6C3DE150C}" type="pres">
      <dgm:prSet presAssocID="{18060D8C-B913-4D89-AD6F-4B8A35B48AB7}" presName="Name64" presStyleLbl="parChTrans1D3" presStyleIdx="0" presStyleCnt="1"/>
      <dgm:spPr/>
    </dgm:pt>
    <dgm:pt modelId="{D66D353B-CCA0-45DA-B4A5-671ECE600237}" type="pres">
      <dgm:prSet presAssocID="{3CA3CF8F-D5C5-475B-A078-B6B58D78E24E}" presName="hierRoot2" presStyleCnt="0">
        <dgm:presLayoutVars>
          <dgm:hierBranch val="init"/>
        </dgm:presLayoutVars>
      </dgm:prSet>
      <dgm:spPr/>
    </dgm:pt>
    <dgm:pt modelId="{949871F9-AEA2-4A50-AB73-53FA598D2B79}" type="pres">
      <dgm:prSet presAssocID="{3CA3CF8F-D5C5-475B-A078-B6B58D78E24E}" presName="rootComposite" presStyleCnt="0"/>
      <dgm:spPr/>
    </dgm:pt>
    <dgm:pt modelId="{2BF20641-FE2B-4C28-A5D1-3F789D6B6F0C}" type="pres">
      <dgm:prSet presAssocID="{3CA3CF8F-D5C5-475B-A078-B6B58D78E24E}" presName="rootText" presStyleLbl="node3" presStyleIdx="0" presStyleCnt="1">
        <dgm:presLayoutVars>
          <dgm:chPref val="3"/>
        </dgm:presLayoutVars>
      </dgm:prSet>
      <dgm:spPr/>
      <dgm:t>
        <a:bodyPr/>
        <a:lstStyle/>
        <a:p>
          <a:endParaRPr lang="zh-CN" altLang="en-US"/>
        </a:p>
      </dgm:t>
    </dgm:pt>
    <dgm:pt modelId="{5000EE79-F55A-466D-9F33-32DF463BB9AF}" type="pres">
      <dgm:prSet presAssocID="{3CA3CF8F-D5C5-475B-A078-B6B58D78E24E}" presName="rootConnector" presStyleLbl="node3" presStyleIdx="0" presStyleCnt="1"/>
      <dgm:spPr/>
    </dgm:pt>
    <dgm:pt modelId="{61066D47-BECF-4A4D-9AA0-411D0FE65949}" type="pres">
      <dgm:prSet presAssocID="{3CA3CF8F-D5C5-475B-A078-B6B58D78E24E}" presName="hierChild4" presStyleCnt="0"/>
      <dgm:spPr/>
    </dgm:pt>
    <dgm:pt modelId="{0C42BBA0-3FD0-4169-A221-A2571FA9D896}" type="pres">
      <dgm:prSet presAssocID="{3CA3CF8F-D5C5-475B-A078-B6B58D78E24E}" presName="hierChild5" presStyleCnt="0"/>
      <dgm:spPr/>
    </dgm:pt>
    <dgm:pt modelId="{92E6E4D5-1194-4EDA-8269-8B5798594A5A}" type="pres">
      <dgm:prSet presAssocID="{B2CE6DEC-D425-4092-83A1-BA8F8C97C099}" presName="hierChild5" presStyleCnt="0"/>
      <dgm:spPr/>
    </dgm:pt>
    <dgm:pt modelId="{89D9F544-6B43-4052-B72F-552BD59116F2}" type="pres">
      <dgm:prSet presAssocID="{4297DABA-739F-478B-B5C1-66A1299FA635}" presName="Name64" presStyleLbl="parChTrans1D2" presStyleIdx="1" presStyleCnt="3"/>
      <dgm:spPr/>
    </dgm:pt>
    <dgm:pt modelId="{3421A75F-F1DD-4F7B-8197-8521E48F03BA}" type="pres">
      <dgm:prSet presAssocID="{872D4880-48D2-4499-9AF9-426E71A848EC}" presName="hierRoot2" presStyleCnt="0">
        <dgm:presLayoutVars>
          <dgm:hierBranch val="init"/>
        </dgm:presLayoutVars>
      </dgm:prSet>
      <dgm:spPr/>
    </dgm:pt>
    <dgm:pt modelId="{6823E004-7598-4CC3-A5C8-18DB7D7792BD}" type="pres">
      <dgm:prSet presAssocID="{872D4880-48D2-4499-9AF9-426E71A848EC}" presName="rootComposite" presStyleCnt="0"/>
      <dgm:spPr/>
    </dgm:pt>
    <dgm:pt modelId="{97E927F8-DEED-4CB8-9B48-D26ADF00ACB9}" type="pres">
      <dgm:prSet presAssocID="{872D4880-48D2-4499-9AF9-426E71A848EC}" presName="rootText" presStyleLbl="node2" presStyleIdx="1" presStyleCnt="3">
        <dgm:presLayoutVars>
          <dgm:chPref val="3"/>
        </dgm:presLayoutVars>
      </dgm:prSet>
      <dgm:spPr/>
    </dgm:pt>
    <dgm:pt modelId="{CC7AEFEE-F1A7-4140-A1A7-F437AF5CDD75}" type="pres">
      <dgm:prSet presAssocID="{872D4880-48D2-4499-9AF9-426E71A848EC}" presName="rootConnector" presStyleLbl="node2" presStyleIdx="1" presStyleCnt="3"/>
      <dgm:spPr/>
    </dgm:pt>
    <dgm:pt modelId="{B27C85A4-5506-4264-B86F-23D034DFEE4A}" type="pres">
      <dgm:prSet presAssocID="{872D4880-48D2-4499-9AF9-426E71A848EC}" presName="hierChild4" presStyleCnt="0"/>
      <dgm:spPr/>
    </dgm:pt>
    <dgm:pt modelId="{DCE90879-034B-4E39-858C-A4A9328CEBD0}" type="pres">
      <dgm:prSet presAssocID="{872D4880-48D2-4499-9AF9-426E71A848EC}" presName="hierChild5" presStyleCnt="0"/>
      <dgm:spPr/>
    </dgm:pt>
    <dgm:pt modelId="{3C6277C2-36CF-453F-9844-F7B5B66062D3}" type="pres">
      <dgm:prSet presAssocID="{7022CB36-2DA1-4CF2-ACBA-5345FA769AB6}" presName="Name64" presStyleLbl="parChTrans1D2" presStyleIdx="2" presStyleCnt="3"/>
      <dgm:spPr/>
    </dgm:pt>
    <dgm:pt modelId="{5499A599-881B-4157-B542-2039B04A48A1}" type="pres">
      <dgm:prSet presAssocID="{CF5FF14A-3089-4807-BBF6-5FD0D5A6B851}" presName="hierRoot2" presStyleCnt="0">
        <dgm:presLayoutVars>
          <dgm:hierBranch val="init"/>
        </dgm:presLayoutVars>
      </dgm:prSet>
      <dgm:spPr/>
    </dgm:pt>
    <dgm:pt modelId="{E3FAD92E-C719-4BD4-867B-B9EC0B8E403B}" type="pres">
      <dgm:prSet presAssocID="{CF5FF14A-3089-4807-BBF6-5FD0D5A6B851}" presName="rootComposite" presStyleCnt="0"/>
      <dgm:spPr/>
    </dgm:pt>
    <dgm:pt modelId="{93B79043-DD47-4FDE-840B-E64DD0C94F55}" type="pres">
      <dgm:prSet presAssocID="{CF5FF14A-3089-4807-BBF6-5FD0D5A6B851}" presName="rootText" presStyleLbl="node2" presStyleIdx="2" presStyleCnt="3">
        <dgm:presLayoutVars>
          <dgm:chPref val="3"/>
        </dgm:presLayoutVars>
      </dgm:prSet>
      <dgm:spPr/>
    </dgm:pt>
    <dgm:pt modelId="{654693A4-4A64-4F3F-87F8-1CF3B16F3502}" type="pres">
      <dgm:prSet presAssocID="{CF5FF14A-3089-4807-BBF6-5FD0D5A6B851}" presName="rootConnector" presStyleLbl="node2" presStyleIdx="2" presStyleCnt="3"/>
      <dgm:spPr/>
    </dgm:pt>
    <dgm:pt modelId="{7A78491A-F7C5-454F-B8CF-5DBC6BD9B32E}" type="pres">
      <dgm:prSet presAssocID="{CF5FF14A-3089-4807-BBF6-5FD0D5A6B851}" presName="hierChild4" presStyleCnt="0"/>
      <dgm:spPr/>
    </dgm:pt>
    <dgm:pt modelId="{B6EAA8CA-E172-4C68-843B-5D847DE7DD57}" type="pres">
      <dgm:prSet presAssocID="{CF5FF14A-3089-4807-BBF6-5FD0D5A6B851}" presName="hierChild5" presStyleCnt="0"/>
      <dgm:spPr/>
    </dgm:pt>
    <dgm:pt modelId="{BA586092-B4A5-41CD-A974-6E8A0703670C}" type="pres">
      <dgm:prSet presAssocID="{0C3C2C2F-B4AC-49F5-9B62-6D0A0D26516A}" presName="hierChild3" presStyleCnt="0"/>
      <dgm:spPr/>
    </dgm:pt>
  </dgm:ptLst>
  <dgm:cxnLst>
    <dgm:cxn modelId="{BD431EF6-079E-4A2E-9337-FD08E4EC176A}" type="presOf" srcId="{B2CE6DEC-D425-4092-83A1-BA8F8C97C099}" destId="{F9E5735E-4E7C-40F8-99E8-CC9BB0D9E445}" srcOrd="1" destOrd="0" presId="urn:microsoft.com/office/officeart/2009/3/layout/HorizontalOrganizationChart"/>
    <dgm:cxn modelId="{00A58E48-7FFB-4480-8933-360CB66A19BE}" srcId="{B2CE6DEC-D425-4092-83A1-BA8F8C97C099}" destId="{3CA3CF8F-D5C5-475B-A078-B6B58D78E24E}" srcOrd="0" destOrd="0" parTransId="{18060D8C-B913-4D89-AD6F-4B8A35B48AB7}" sibTransId="{0EAB485C-5115-4CC2-9037-1539AAA914F1}"/>
    <dgm:cxn modelId="{9705BB9E-37F0-4B0F-82E9-E8B9DABFE984}" type="presOf" srcId="{77958877-88C5-438E-AEB1-A91C0AF73D71}" destId="{49D0DCD7-8C2E-4A05-A9AA-9F02E313C6A2}" srcOrd="0" destOrd="0" presId="urn:microsoft.com/office/officeart/2009/3/layout/HorizontalOrganizationChart"/>
    <dgm:cxn modelId="{207798C2-F7A9-42E8-9B20-9094C9261FAE}" type="presOf" srcId="{63774154-C708-4E6D-8401-97CF921E5A12}" destId="{4624962E-FF71-467D-B84A-FB5A6FF80176}" srcOrd="0" destOrd="0" presId="urn:microsoft.com/office/officeart/2009/3/layout/HorizontalOrganizationChart"/>
    <dgm:cxn modelId="{D0958E4C-E997-4BC5-8ED2-D334E283FD86}" type="presOf" srcId="{3CA3CF8F-D5C5-475B-A078-B6B58D78E24E}" destId="{2BF20641-FE2B-4C28-A5D1-3F789D6B6F0C}" srcOrd="0" destOrd="0" presId="urn:microsoft.com/office/officeart/2009/3/layout/HorizontalOrganizationChart"/>
    <dgm:cxn modelId="{8F189F81-E799-46BE-A862-01A5424A6586}" type="presOf" srcId="{3CA3CF8F-D5C5-475B-A078-B6B58D78E24E}" destId="{5000EE79-F55A-466D-9F33-32DF463BB9AF}" srcOrd="1" destOrd="0" presId="urn:microsoft.com/office/officeart/2009/3/layout/HorizontalOrganizationChart"/>
    <dgm:cxn modelId="{4298AF64-8285-4E96-A075-8C772283F7CD}" type="presOf" srcId="{B2CE6DEC-D425-4092-83A1-BA8F8C97C099}" destId="{BDE088D1-09B9-47DD-BD44-279B6CEBEDFA}" srcOrd="0" destOrd="0" presId="urn:microsoft.com/office/officeart/2009/3/layout/HorizontalOrganizationChart"/>
    <dgm:cxn modelId="{D0A4DC42-2AE4-4C51-9889-AA7D69758EC8}" type="presOf" srcId="{4297DABA-739F-478B-B5C1-66A1299FA635}" destId="{89D9F544-6B43-4052-B72F-552BD59116F2}" srcOrd="0" destOrd="0" presId="urn:microsoft.com/office/officeart/2009/3/layout/HorizontalOrganizationChart"/>
    <dgm:cxn modelId="{3E4A09EE-57F9-4FC0-BC17-397B4EE58CB1}" type="presOf" srcId="{872D4880-48D2-4499-9AF9-426E71A848EC}" destId="{97E927F8-DEED-4CB8-9B48-D26ADF00ACB9}" srcOrd="0" destOrd="0" presId="urn:microsoft.com/office/officeart/2009/3/layout/HorizontalOrganizationChart"/>
    <dgm:cxn modelId="{393E3924-191D-4190-AF90-06A1B5EA2C6E}" type="presOf" srcId="{0C3C2C2F-B4AC-49F5-9B62-6D0A0D26516A}" destId="{881A61A8-13B5-4761-AA29-CD4860443F35}" srcOrd="1" destOrd="0" presId="urn:microsoft.com/office/officeart/2009/3/layout/HorizontalOrganizationChart"/>
    <dgm:cxn modelId="{49172390-B7AB-48DD-8AD8-E50673807290}" type="presOf" srcId="{18060D8C-B913-4D89-AD6F-4B8A35B48AB7}" destId="{176F6D13-594E-49A8-A3AA-12B6C3DE150C}" srcOrd="0" destOrd="0" presId="urn:microsoft.com/office/officeart/2009/3/layout/HorizontalOrganizationChart"/>
    <dgm:cxn modelId="{B3C1E8C3-96CA-4CA6-A194-F947539E1287}" type="presOf" srcId="{CF5FF14A-3089-4807-BBF6-5FD0D5A6B851}" destId="{93B79043-DD47-4FDE-840B-E64DD0C94F55}" srcOrd="0" destOrd="0" presId="urn:microsoft.com/office/officeart/2009/3/layout/HorizontalOrganizationChart"/>
    <dgm:cxn modelId="{7A541FE2-90B6-4EC2-B3AD-24D66F9D19C8}" type="presOf" srcId="{872D4880-48D2-4499-9AF9-426E71A848EC}" destId="{CC7AEFEE-F1A7-4140-A1A7-F437AF5CDD75}" srcOrd="1" destOrd="0" presId="urn:microsoft.com/office/officeart/2009/3/layout/HorizontalOrganizationChart"/>
    <dgm:cxn modelId="{663C7252-063B-45E3-9529-08F129831159}" srcId="{77958877-88C5-438E-AEB1-A91C0AF73D71}" destId="{0C3C2C2F-B4AC-49F5-9B62-6D0A0D26516A}" srcOrd="0" destOrd="0" parTransId="{F2B0FF6B-A640-4FE0-BDEC-C2B35ED095AE}" sibTransId="{157982CA-5A3C-42FD-8694-B286BF758E71}"/>
    <dgm:cxn modelId="{11DADEAB-5F50-4780-B453-08C17A13850F}" type="presOf" srcId="{CF5FF14A-3089-4807-BBF6-5FD0D5A6B851}" destId="{654693A4-4A64-4F3F-87F8-1CF3B16F3502}" srcOrd="1" destOrd="0" presId="urn:microsoft.com/office/officeart/2009/3/layout/HorizontalOrganizationChart"/>
    <dgm:cxn modelId="{571D7B61-31DB-408F-A24B-D3D22168D82E}" type="presOf" srcId="{0C3C2C2F-B4AC-49F5-9B62-6D0A0D26516A}" destId="{8128BA53-4EFB-44FC-BEFB-B533F4483998}" srcOrd="0" destOrd="0" presId="urn:microsoft.com/office/officeart/2009/3/layout/HorizontalOrganizationChart"/>
    <dgm:cxn modelId="{EE6C5A9A-0878-4C8F-8F28-20E0B12110BE}" srcId="{0C3C2C2F-B4AC-49F5-9B62-6D0A0D26516A}" destId="{CF5FF14A-3089-4807-BBF6-5FD0D5A6B851}" srcOrd="2" destOrd="0" parTransId="{7022CB36-2DA1-4CF2-ACBA-5345FA769AB6}" sibTransId="{CA5B27C8-873E-4DD4-9F31-854A8D068A2E}"/>
    <dgm:cxn modelId="{C5B589DD-37F4-4E96-8CA1-37308D3D22A3}" type="presOf" srcId="{7022CB36-2DA1-4CF2-ACBA-5345FA769AB6}" destId="{3C6277C2-36CF-453F-9844-F7B5B66062D3}" srcOrd="0" destOrd="0" presId="urn:microsoft.com/office/officeart/2009/3/layout/HorizontalOrganizationChart"/>
    <dgm:cxn modelId="{4A331CB5-A27C-489D-8234-19DBE03D3F39}" srcId="{0C3C2C2F-B4AC-49F5-9B62-6D0A0D26516A}" destId="{B2CE6DEC-D425-4092-83A1-BA8F8C97C099}" srcOrd="0" destOrd="0" parTransId="{63774154-C708-4E6D-8401-97CF921E5A12}" sibTransId="{E9660667-8EC4-49E7-A212-D31947094C12}"/>
    <dgm:cxn modelId="{964601C2-6A79-4C4B-AF87-8705776C2F80}" srcId="{0C3C2C2F-B4AC-49F5-9B62-6D0A0D26516A}" destId="{872D4880-48D2-4499-9AF9-426E71A848EC}" srcOrd="1" destOrd="0" parTransId="{4297DABA-739F-478B-B5C1-66A1299FA635}" sibTransId="{ABE61574-43DB-4F55-91C1-39CE59545427}"/>
    <dgm:cxn modelId="{79AE50ED-E56A-4F1B-ADE2-03ECF883E628}" type="presParOf" srcId="{49D0DCD7-8C2E-4A05-A9AA-9F02E313C6A2}" destId="{347AB37D-E03D-4576-AA71-0803B375832B}" srcOrd="0" destOrd="0" presId="urn:microsoft.com/office/officeart/2009/3/layout/HorizontalOrganizationChart"/>
    <dgm:cxn modelId="{D1DCE797-69EB-4B3F-AF27-33A0BBA28FE7}" type="presParOf" srcId="{347AB37D-E03D-4576-AA71-0803B375832B}" destId="{E92D694F-9530-4B46-ADCE-EF1B75187D16}" srcOrd="0" destOrd="0" presId="urn:microsoft.com/office/officeart/2009/3/layout/HorizontalOrganizationChart"/>
    <dgm:cxn modelId="{6B482FE8-67BE-48E7-9E3F-31FB71CF9519}" type="presParOf" srcId="{E92D694F-9530-4B46-ADCE-EF1B75187D16}" destId="{8128BA53-4EFB-44FC-BEFB-B533F4483998}" srcOrd="0" destOrd="0" presId="urn:microsoft.com/office/officeart/2009/3/layout/HorizontalOrganizationChart"/>
    <dgm:cxn modelId="{8775B895-2BBC-43BB-B57B-F2BABAA1794F}" type="presParOf" srcId="{E92D694F-9530-4B46-ADCE-EF1B75187D16}" destId="{881A61A8-13B5-4761-AA29-CD4860443F35}" srcOrd="1" destOrd="0" presId="urn:microsoft.com/office/officeart/2009/3/layout/HorizontalOrganizationChart"/>
    <dgm:cxn modelId="{F1D7EC56-6B02-4A18-AAB9-1CAA607D6FC9}" type="presParOf" srcId="{347AB37D-E03D-4576-AA71-0803B375832B}" destId="{63595E75-1A15-47A6-9CB7-7348D10D70F4}" srcOrd="1" destOrd="0" presId="urn:microsoft.com/office/officeart/2009/3/layout/HorizontalOrganizationChart"/>
    <dgm:cxn modelId="{82230261-99C1-4F80-BE2E-99D93122F492}" type="presParOf" srcId="{63595E75-1A15-47A6-9CB7-7348D10D70F4}" destId="{4624962E-FF71-467D-B84A-FB5A6FF80176}" srcOrd="0" destOrd="0" presId="urn:microsoft.com/office/officeart/2009/3/layout/HorizontalOrganizationChart"/>
    <dgm:cxn modelId="{437EF120-384A-4833-A6F5-EE2801C50201}" type="presParOf" srcId="{63595E75-1A15-47A6-9CB7-7348D10D70F4}" destId="{E831AB93-DB5C-4954-84B4-16C773583FEB}" srcOrd="1" destOrd="0" presId="urn:microsoft.com/office/officeart/2009/3/layout/HorizontalOrganizationChart"/>
    <dgm:cxn modelId="{29218961-86D3-4898-AEAA-5033E03DB007}" type="presParOf" srcId="{E831AB93-DB5C-4954-84B4-16C773583FEB}" destId="{5D5F66E3-1E25-4491-80DD-0CDF9E43DE9C}" srcOrd="0" destOrd="0" presId="urn:microsoft.com/office/officeart/2009/3/layout/HorizontalOrganizationChart"/>
    <dgm:cxn modelId="{BB44B11A-38E0-4C9D-9A4A-F3BAFD1B480B}" type="presParOf" srcId="{5D5F66E3-1E25-4491-80DD-0CDF9E43DE9C}" destId="{BDE088D1-09B9-47DD-BD44-279B6CEBEDFA}" srcOrd="0" destOrd="0" presId="urn:microsoft.com/office/officeart/2009/3/layout/HorizontalOrganizationChart"/>
    <dgm:cxn modelId="{350D11BB-E525-460B-A004-0B3645F76A28}" type="presParOf" srcId="{5D5F66E3-1E25-4491-80DD-0CDF9E43DE9C}" destId="{F9E5735E-4E7C-40F8-99E8-CC9BB0D9E445}" srcOrd="1" destOrd="0" presId="urn:microsoft.com/office/officeart/2009/3/layout/HorizontalOrganizationChart"/>
    <dgm:cxn modelId="{F3BB8F40-B12A-4E5E-B36F-381E38346A66}" type="presParOf" srcId="{E831AB93-DB5C-4954-84B4-16C773583FEB}" destId="{1125B032-7EE4-49DF-8DCF-C8D6CFF3A68C}" srcOrd="1" destOrd="0" presId="urn:microsoft.com/office/officeart/2009/3/layout/HorizontalOrganizationChart"/>
    <dgm:cxn modelId="{11E50C2C-3E9E-4BFF-914F-9B28D455566D}" type="presParOf" srcId="{1125B032-7EE4-49DF-8DCF-C8D6CFF3A68C}" destId="{176F6D13-594E-49A8-A3AA-12B6C3DE150C}" srcOrd="0" destOrd="0" presId="urn:microsoft.com/office/officeart/2009/3/layout/HorizontalOrganizationChart"/>
    <dgm:cxn modelId="{659B098E-6E48-49D2-B6CB-25C489321758}" type="presParOf" srcId="{1125B032-7EE4-49DF-8DCF-C8D6CFF3A68C}" destId="{D66D353B-CCA0-45DA-B4A5-671ECE600237}" srcOrd="1" destOrd="0" presId="urn:microsoft.com/office/officeart/2009/3/layout/HorizontalOrganizationChart"/>
    <dgm:cxn modelId="{C3438CA1-BC3E-469A-A4CB-FDCE4143ECE3}" type="presParOf" srcId="{D66D353B-CCA0-45DA-B4A5-671ECE600237}" destId="{949871F9-AEA2-4A50-AB73-53FA598D2B79}" srcOrd="0" destOrd="0" presId="urn:microsoft.com/office/officeart/2009/3/layout/HorizontalOrganizationChart"/>
    <dgm:cxn modelId="{4FD08026-3FEE-4F8D-A7C1-567F49AE4370}" type="presParOf" srcId="{949871F9-AEA2-4A50-AB73-53FA598D2B79}" destId="{2BF20641-FE2B-4C28-A5D1-3F789D6B6F0C}" srcOrd="0" destOrd="0" presId="urn:microsoft.com/office/officeart/2009/3/layout/HorizontalOrganizationChart"/>
    <dgm:cxn modelId="{8FE114E0-FB8C-4790-ACBB-0C7CE3172980}" type="presParOf" srcId="{949871F9-AEA2-4A50-AB73-53FA598D2B79}" destId="{5000EE79-F55A-466D-9F33-32DF463BB9AF}" srcOrd="1" destOrd="0" presId="urn:microsoft.com/office/officeart/2009/3/layout/HorizontalOrganizationChart"/>
    <dgm:cxn modelId="{8A448D01-54C1-4EC6-A282-F5C7F44A76AC}" type="presParOf" srcId="{D66D353B-CCA0-45DA-B4A5-671ECE600237}" destId="{61066D47-BECF-4A4D-9AA0-411D0FE65949}" srcOrd="1" destOrd="0" presId="urn:microsoft.com/office/officeart/2009/3/layout/HorizontalOrganizationChart"/>
    <dgm:cxn modelId="{ECFDB6BF-5726-4C54-8BF7-81D7991C9A0B}" type="presParOf" srcId="{D66D353B-CCA0-45DA-B4A5-671ECE600237}" destId="{0C42BBA0-3FD0-4169-A221-A2571FA9D896}" srcOrd="2" destOrd="0" presId="urn:microsoft.com/office/officeart/2009/3/layout/HorizontalOrganizationChart"/>
    <dgm:cxn modelId="{391B2AF2-18E3-40C7-A0E1-6EB39121C25A}" type="presParOf" srcId="{E831AB93-DB5C-4954-84B4-16C773583FEB}" destId="{92E6E4D5-1194-4EDA-8269-8B5798594A5A}" srcOrd="2" destOrd="0" presId="urn:microsoft.com/office/officeart/2009/3/layout/HorizontalOrganizationChart"/>
    <dgm:cxn modelId="{761928F9-C919-4423-B799-7D5A1F35F0FA}" type="presParOf" srcId="{63595E75-1A15-47A6-9CB7-7348D10D70F4}" destId="{89D9F544-6B43-4052-B72F-552BD59116F2}" srcOrd="2" destOrd="0" presId="urn:microsoft.com/office/officeart/2009/3/layout/HorizontalOrganizationChart"/>
    <dgm:cxn modelId="{7F20F878-5FB8-4E67-843C-6BA6DA3CBAAE}" type="presParOf" srcId="{63595E75-1A15-47A6-9CB7-7348D10D70F4}" destId="{3421A75F-F1DD-4F7B-8197-8521E48F03BA}" srcOrd="3" destOrd="0" presId="urn:microsoft.com/office/officeart/2009/3/layout/HorizontalOrganizationChart"/>
    <dgm:cxn modelId="{C003ED99-9044-4584-819D-E08CAAF5BE7A}" type="presParOf" srcId="{3421A75F-F1DD-4F7B-8197-8521E48F03BA}" destId="{6823E004-7598-4CC3-A5C8-18DB7D7792BD}" srcOrd="0" destOrd="0" presId="urn:microsoft.com/office/officeart/2009/3/layout/HorizontalOrganizationChart"/>
    <dgm:cxn modelId="{936ABF0F-EE1B-49FA-B3DB-D67E4C19E88D}" type="presParOf" srcId="{6823E004-7598-4CC3-A5C8-18DB7D7792BD}" destId="{97E927F8-DEED-4CB8-9B48-D26ADF00ACB9}" srcOrd="0" destOrd="0" presId="urn:microsoft.com/office/officeart/2009/3/layout/HorizontalOrganizationChart"/>
    <dgm:cxn modelId="{2F7E6509-6BA1-4045-80D1-890600635E4E}" type="presParOf" srcId="{6823E004-7598-4CC3-A5C8-18DB7D7792BD}" destId="{CC7AEFEE-F1A7-4140-A1A7-F437AF5CDD75}" srcOrd="1" destOrd="0" presId="urn:microsoft.com/office/officeart/2009/3/layout/HorizontalOrganizationChart"/>
    <dgm:cxn modelId="{D18B2EA7-F37A-4204-8A81-BA29846A5864}" type="presParOf" srcId="{3421A75F-F1DD-4F7B-8197-8521E48F03BA}" destId="{B27C85A4-5506-4264-B86F-23D034DFEE4A}" srcOrd="1" destOrd="0" presId="urn:microsoft.com/office/officeart/2009/3/layout/HorizontalOrganizationChart"/>
    <dgm:cxn modelId="{BCDD5588-D5F3-4A39-AD7A-DE6602478F61}" type="presParOf" srcId="{3421A75F-F1DD-4F7B-8197-8521E48F03BA}" destId="{DCE90879-034B-4E39-858C-A4A9328CEBD0}" srcOrd="2" destOrd="0" presId="urn:microsoft.com/office/officeart/2009/3/layout/HorizontalOrganizationChart"/>
    <dgm:cxn modelId="{6CB3D8B4-A66F-4A4A-B9F1-35C381A1502C}" type="presParOf" srcId="{63595E75-1A15-47A6-9CB7-7348D10D70F4}" destId="{3C6277C2-36CF-453F-9844-F7B5B66062D3}" srcOrd="4" destOrd="0" presId="urn:microsoft.com/office/officeart/2009/3/layout/HorizontalOrganizationChart"/>
    <dgm:cxn modelId="{94EBFCA3-9FBE-41E1-BF4A-501B8A4015A4}" type="presParOf" srcId="{63595E75-1A15-47A6-9CB7-7348D10D70F4}" destId="{5499A599-881B-4157-B542-2039B04A48A1}" srcOrd="5" destOrd="0" presId="urn:microsoft.com/office/officeart/2009/3/layout/HorizontalOrganizationChart"/>
    <dgm:cxn modelId="{45E6057B-C3AF-450D-B89E-CC3BF7A92692}" type="presParOf" srcId="{5499A599-881B-4157-B542-2039B04A48A1}" destId="{E3FAD92E-C719-4BD4-867B-B9EC0B8E403B}" srcOrd="0" destOrd="0" presId="urn:microsoft.com/office/officeart/2009/3/layout/HorizontalOrganizationChart"/>
    <dgm:cxn modelId="{8D1E4F5F-506F-4EA5-A7FF-1CD289B9FF06}" type="presParOf" srcId="{E3FAD92E-C719-4BD4-867B-B9EC0B8E403B}" destId="{93B79043-DD47-4FDE-840B-E64DD0C94F55}" srcOrd="0" destOrd="0" presId="urn:microsoft.com/office/officeart/2009/3/layout/HorizontalOrganizationChart"/>
    <dgm:cxn modelId="{82CB5D9B-F996-46B5-8F18-AE06885D8745}" type="presParOf" srcId="{E3FAD92E-C719-4BD4-867B-B9EC0B8E403B}" destId="{654693A4-4A64-4F3F-87F8-1CF3B16F3502}" srcOrd="1" destOrd="0" presId="urn:microsoft.com/office/officeart/2009/3/layout/HorizontalOrganizationChart"/>
    <dgm:cxn modelId="{343E3574-FDBE-4687-BD5A-117BA05CC9D4}" type="presParOf" srcId="{5499A599-881B-4157-B542-2039B04A48A1}" destId="{7A78491A-F7C5-454F-B8CF-5DBC6BD9B32E}" srcOrd="1" destOrd="0" presId="urn:microsoft.com/office/officeart/2009/3/layout/HorizontalOrganizationChart"/>
    <dgm:cxn modelId="{54953C04-B684-433B-9EF3-854A01E7DD53}" type="presParOf" srcId="{5499A599-881B-4157-B542-2039B04A48A1}" destId="{B6EAA8CA-E172-4C68-843B-5D847DE7DD57}" srcOrd="2" destOrd="0" presId="urn:microsoft.com/office/officeart/2009/3/layout/HorizontalOrganizationChart"/>
    <dgm:cxn modelId="{9AA08DEE-E6B2-42F9-B8C7-DB713F77CA19}" type="presParOf" srcId="{347AB37D-E03D-4576-AA71-0803B375832B}" destId="{BA586092-B4A5-41CD-A974-6E8A0703670C}"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5E3E06-B1DD-4AF8-988E-3FC8A13FF9E6}"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zh-CN" altLang="en-US"/>
        </a:p>
      </dgm:t>
    </dgm:pt>
    <dgm:pt modelId="{F7A2921E-D4C1-4E6B-BD45-1A565A7746A1}">
      <dgm:prSet/>
      <dgm:spPr/>
      <dgm:t>
        <a:bodyPr/>
        <a:lstStyle/>
        <a:p>
          <a:pPr rtl="0"/>
          <a:r>
            <a:rPr lang="zh-CN" dirty="0"/>
            <a:t>序列</a:t>
          </a:r>
        </a:p>
      </dgm:t>
    </dgm:pt>
    <dgm:pt modelId="{E985EB54-3F0F-40C6-8779-36C44209FF01}" type="parTrans" cxnId="{8C4EDA8C-4381-4115-A865-D7ABD94611A4}">
      <dgm:prSet/>
      <dgm:spPr/>
      <dgm:t>
        <a:bodyPr/>
        <a:lstStyle/>
        <a:p>
          <a:endParaRPr lang="zh-CN" altLang="en-US"/>
        </a:p>
      </dgm:t>
    </dgm:pt>
    <dgm:pt modelId="{60C98D0C-12B2-4DD1-9332-8D1440267461}" type="sibTrans" cxnId="{8C4EDA8C-4381-4115-A865-D7ABD94611A4}">
      <dgm:prSet/>
      <dgm:spPr/>
      <dgm:t>
        <a:bodyPr/>
        <a:lstStyle/>
        <a:p>
          <a:endParaRPr lang="zh-CN" altLang="en-US"/>
        </a:p>
      </dgm:t>
    </dgm:pt>
    <dgm:pt modelId="{BC1350C4-FEC7-4AC4-B7AF-70388699A712}">
      <dgm:prSet/>
      <dgm:spPr/>
      <dgm:t>
        <a:bodyPr/>
        <a:lstStyle/>
        <a:p>
          <a:pPr rtl="0"/>
          <a:r>
            <a:rPr lang="zh-CN" dirty="0"/>
            <a:t>树</a:t>
          </a:r>
        </a:p>
      </dgm:t>
    </dgm:pt>
    <dgm:pt modelId="{4EADCB53-2CD0-4F81-85F4-BEB9F0D80EA7}" type="parTrans" cxnId="{75B6623D-BB5D-4CB0-B495-B74319F425C6}">
      <dgm:prSet/>
      <dgm:spPr/>
      <dgm:t>
        <a:bodyPr/>
        <a:lstStyle/>
        <a:p>
          <a:endParaRPr lang="zh-CN" altLang="en-US"/>
        </a:p>
      </dgm:t>
    </dgm:pt>
    <dgm:pt modelId="{EE402DE9-69F5-4D8E-A796-AB3ED875C95D}" type="sibTrans" cxnId="{75B6623D-BB5D-4CB0-B495-B74319F425C6}">
      <dgm:prSet/>
      <dgm:spPr/>
      <dgm:t>
        <a:bodyPr/>
        <a:lstStyle/>
        <a:p>
          <a:endParaRPr lang="zh-CN" altLang="en-US"/>
        </a:p>
      </dgm:t>
    </dgm:pt>
    <dgm:pt modelId="{6EEA77EA-E81C-46A6-A12F-1010836853B7}">
      <dgm:prSet/>
      <dgm:spPr/>
      <dgm:t>
        <a:bodyPr/>
        <a:lstStyle/>
        <a:p>
          <a:pPr rtl="0"/>
          <a:r>
            <a:rPr lang="zh-CN" dirty="0"/>
            <a:t>图</a:t>
          </a:r>
        </a:p>
      </dgm:t>
    </dgm:pt>
    <dgm:pt modelId="{C931D263-F34B-47BF-B61B-1A1DA1276C0E}" type="parTrans" cxnId="{ED23733F-2CA1-49C6-BF3B-C0F318674991}">
      <dgm:prSet/>
      <dgm:spPr/>
      <dgm:t>
        <a:bodyPr/>
        <a:lstStyle/>
        <a:p>
          <a:endParaRPr lang="zh-CN" altLang="en-US"/>
        </a:p>
      </dgm:t>
    </dgm:pt>
    <dgm:pt modelId="{9403ECFC-D0B9-4A62-8BAC-FA5DF360DEC8}" type="sibTrans" cxnId="{ED23733F-2CA1-49C6-BF3B-C0F318674991}">
      <dgm:prSet/>
      <dgm:spPr/>
      <dgm:t>
        <a:bodyPr/>
        <a:lstStyle/>
        <a:p>
          <a:endParaRPr lang="zh-CN" altLang="en-US"/>
        </a:p>
      </dgm:t>
    </dgm:pt>
    <dgm:pt modelId="{E2CCFD2F-EF6D-467E-A7EF-149BA3F24396}">
      <dgm:prSet/>
      <dgm:spPr/>
      <dgm:t>
        <a:bodyPr/>
        <a:lstStyle/>
        <a:p>
          <a:pPr rtl="0"/>
          <a:r>
            <a:rPr lang="zh-CN" altLang="en-US" dirty="0"/>
            <a:t>循环神经网络</a:t>
          </a:r>
          <a:endParaRPr lang="zh-CN" dirty="0"/>
        </a:p>
      </dgm:t>
    </dgm:pt>
    <dgm:pt modelId="{7DAEDC44-81A9-4298-BBBD-5ED82C79526F}" type="parTrans" cxnId="{8B583BFE-EB1F-47A7-8C49-D7BCAF68C9B8}">
      <dgm:prSet/>
      <dgm:spPr/>
    </dgm:pt>
    <dgm:pt modelId="{FC150E06-FEF5-4924-B476-46D117A32A01}" type="sibTrans" cxnId="{8B583BFE-EB1F-47A7-8C49-D7BCAF68C9B8}">
      <dgm:prSet/>
      <dgm:spPr/>
    </dgm:pt>
    <dgm:pt modelId="{D075F1F9-0F02-40B9-AB47-A95C607D76E3}">
      <dgm:prSet/>
      <dgm:spPr/>
      <dgm:t>
        <a:bodyPr/>
        <a:lstStyle/>
        <a:p>
          <a:pPr rtl="0"/>
          <a:r>
            <a:rPr lang="zh-CN" altLang="en-US" dirty="0"/>
            <a:t>递归神经网络</a:t>
          </a:r>
          <a:endParaRPr lang="zh-CN" dirty="0"/>
        </a:p>
      </dgm:t>
    </dgm:pt>
    <dgm:pt modelId="{EAEA76DD-70C3-4B47-BF42-358575226B95}" type="parTrans" cxnId="{479BD2C8-CD36-4A82-9808-647065EEF3B1}">
      <dgm:prSet/>
      <dgm:spPr/>
    </dgm:pt>
    <dgm:pt modelId="{34D94308-547B-40FE-A56A-4E87249448F0}" type="sibTrans" cxnId="{479BD2C8-CD36-4A82-9808-647065EEF3B1}">
      <dgm:prSet/>
      <dgm:spPr/>
    </dgm:pt>
    <dgm:pt modelId="{33A8ABAE-0C87-4ED8-943A-E02F661069DE}">
      <dgm:prSet/>
      <dgm:spPr/>
      <dgm:t>
        <a:bodyPr/>
        <a:lstStyle/>
        <a:p>
          <a:pPr rtl="0"/>
          <a:r>
            <a:rPr lang="zh-CN" altLang="en-US" dirty="0"/>
            <a:t>图网络</a:t>
          </a:r>
          <a:endParaRPr lang="zh-CN" dirty="0"/>
        </a:p>
      </dgm:t>
    </dgm:pt>
    <dgm:pt modelId="{D9A7628D-E453-40BF-920F-63816FB24894}" type="parTrans" cxnId="{657A24DA-CF77-4AC1-98DD-2060C7E25881}">
      <dgm:prSet/>
      <dgm:spPr/>
    </dgm:pt>
    <dgm:pt modelId="{30A9471D-8276-4F7D-91F9-C12CB05CFDEE}" type="sibTrans" cxnId="{657A24DA-CF77-4AC1-98DD-2060C7E25881}">
      <dgm:prSet/>
      <dgm:spPr/>
    </dgm:pt>
    <dgm:pt modelId="{CBFECEB6-76B7-48C4-BA22-AF46D09B4DD5}" type="pres">
      <dgm:prSet presAssocID="{DB5E3E06-B1DD-4AF8-988E-3FC8A13FF9E6}" presName="Name0" presStyleCnt="0">
        <dgm:presLayoutVars>
          <dgm:chMax val="7"/>
          <dgm:chPref val="7"/>
          <dgm:dir/>
          <dgm:animLvl val="lvl"/>
        </dgm:presLayoutVars>
      </dgm:prSet>
      <dgm:spPr/>
    </dgm:pt>
    <dgm:pt modelId="{FD68D00A-9E86-49A4-93BA-28304B6E9B5B}" type="pres">
      <dgm:prSet presAssocID="{F7A2921E-D4C1-4E6B-BD45-1A565A7746A1}" presName="Accent1" presStyleCnt="0"/>
      <dgm:spPr/>
    </dgm:pt>
    <dgm:pt modelId="{B8CD6170-0A00-4FCF-9885-8AD685B96354}" type="pres">
      <dgm:prSet presAssocID="{F7A2921E-D4C1-4E6B-BD45-1A565A7746A1}" presName="Accent" presStyleLbl="node1" presStyleIdx="0" presStyleCnt="3"/>
      <dgm:spPr/>
    </dgm:pt>
    <dgm:pt modelId="{ACD4E447-0EB9-4A99-9273-4FEF8F978891}" type="pres">
      <dgm:prSet presAssocID="{F7A2921E-D4C1-4E6B-BD45-1A565A7746A1}" presName="Child1" presStyleLbl="revTx" presStyleIdx="0" presStyleCnt="6">
        <dgm:presLayoutVars>
          <dgm:chMax val="0"/>
          <dgm:chPref val="0"/>
          <dgm:bulletEnabled val="1"/>
        </dgm:presLayoutVars>
      </dgm:prSet>
      <dgm:spPr/>
    </dgm:pt>
    <dgm:pt modelId="{BD30E5A5-6F0E-4424-8A75-B6224A7E8086}" type="pres">
      <dgm:prSet presAssocID="{F7A2921E-D4C1-4E6B-BD45-1A565A7746A1}" presName="Parent1" presStyleLbl="revTx" presStyleIdx="1" presStyleCnt="6">
        <dgm:presLayoutVars>
          <dgm:chMax val="1"/>
          <dgm:chPref val="1"/>
          <dgm:bulletEnabled val="1"/>
        </dgm:presLayoutVars>
      </dgm:prSet>
      <dgm:spPr/>
    </dgm:pt>
    <dgm:pt modelId="{D9729198-72EB-48B6-9CDB-AFA85992ECEC}" type="pres">
      <dgm:prSet presAssocID="{BC1350C4-FEC7-4AC4-B7AF-70388699A712}" presName="Accent2" presStyleCnt="0"/>
      <dgm:spPr/>
    </dgm:pt>
    <dgm:pt modelId="{13A31C1D-BDB1-433C-9F82-583B80122AB5}" type="pres">
      <dgm:prSet presAssocID="{BC1350C4-FEC7-4AC4-B7AF-70388699A712}" presName="Accent" presStyleLbl="node1" presStyleIdx="1" presStyleCnt="3"/>
      <dgm:spPr/>
    </dgm:pt>
    <dgm:pt modelId="{081FE678-7C92-437C-9A0C-CC4D61B89858}" type="pres">
      <dgm:prSet presAssocID="{BC1350C4-FEC7-4AC4-B7AF-70388699A712}" presName="Child2" presStyleLbl="revTx" presStyleIdx="2" presStyleCnt="6">
        <dgm:presLayoutVars>
          <dgm:chMax val="0"/>
          <dgm:chPref val="0"/>
          <dgm:bulletEnabled val="1"/>
        </dgm:presLayoutVars>
      </dgm:prSet>
      <dgm:spPr/>
    </dgm:pt>
    <dgm:pt modelId="{CE7E0C54-561E-4144-A66D-146F01AAE85E}" type="pres">
      <dgm:prSet presAssocID="{BC1350C4-FEC7-4AC4-B7AF-70388699A712}" presName="Parent2" presStyleLbl="revTx" presStyleIdx="3" presStyleCnt="6">
        <dgm:presLayoutVars>
          <dgm:chMax val="1"/>
          <dgm:chPref val="1"/>
          <dgm:bulletEnabled val="1"/>
        </dgm:presLayoutVars>
      </dgm:prSet>
      <dgm:spPr/>
    </dgm:pt>
    <dgm:pt modelId="{5FA2726F-09C9-45C2-994B-082AFFA01FBD}" type="pres">
      <dgm:prSet presAssocID="{6EEA77EA-E81C-46A6-A12F-1010836853B7}" presName="Accent3" presStyleCnt="0"/>
      <dgm:spPr/>
    </dgm:pt>
    <dgm:pt modelId="{8904B914-35CD-4CB2-8D5A-D63B4AAACDCE}" type="pres">
      <dgm:prSet presAssocID="{6EEA77EA-E81C-46A6-A12F-1010836853B7}" presName="Accent" presStyleLbl="node1" presStyleIdx="2" presStyleCnt="3"/>
      <dgm:spPr/>
    </dgm:pt>
    <dgm:pt modelId="{FEC4433E-05BE-42B8-89FD-1E8ACA1EFC3C}" type="pres">
      <dgm:prSet presAssocID="{6EEA77EA-E81C-46A6-A12F-1010836853B7}" presName="Child3" presStyleLbl="revTx" presStyleIdx="4" presStyleCnt="6">
        <dgm:presLayoutVars>
          <dgm:chMax val="0"/>
          <dgm:chPref val="0"/>
          <dgm:bulletEnabled val="1"/>
        </dgm:presLayoutVars>
      </dgm:prSet>
      <dgm:spPr/>
    </dgm:pt>
    <dgm:pt modelId="{1FA64D62-BFAA-4BB6-AF5C-2E6A3167A51F}" type="pres">
      <dgm:prSet presAssocID="{6EEA77EA-E81C-46A6-A12F-1010836853B7}" presName="Parent3" presStyleLbl="revTx" presStyleIdx="5" presStyleCnt="6">
        <dgm:presLayoutVars>
          <dgm:chMax val="1"/>
          <dgm:chPref val="1"/>
          <dgm:bulletEnabled val="1"/>
        </dgm:presLayoutVars>
      </dgm:prSet>
      <dgm:spPr/>
    </dgm:pt>
  </dgm:ptLst>
  <dgm:cxnLst>
    <dgm:cxn modelId="{7B651112-8EDC-4C9E-877C-AE485C31D3D1}" type="presOf" srcId="{33A8ABAE-0C87-4ED8-943A-E02F661069DE}" destId="{FEC4433E-05BE-42B8-89FD-1E8ACA1EFC3C}" srcOrd="0" destOrd="0" presId="urn:microsoft.com/office/officeart/2009/layout/CircleArrowProcess"/>
    <dgm:cxn modelId="{896D5729-8C5E-437A-928B-BCB3B35D0C06}" type="presOf" srcId="{F7A2921E-D4C1-4E6B-BD45-1A565A7746A1}" destId="{BD30E5A5-6F0E-4424-8A75-B6224A7E8086}" srcOrd="0" destOrd="0" presId="urn:microsoft.com/office/officeart/2009/layout/CircleArrowProcess"/>
    <dgm:cxn modelId="{75B6623D-BB5D-4CB0-B495-B74319F425C6}" srcId="{DB5E3E06-B1DD-4AF8-988E-3FC8A13FF9E6}" destId="{BC1350C4-FEC7-4AC4-B7AF-70388699A712}" srcOrd="1" destOrd="0" parTransId="{4EADCB53-2CD0-4F81-85F4-BEB9F0D80EA7}" sibTransId="{EE402DE9-69F5-4D8E-A796-AB3ED875C95D}"/>
    <dgm:cxn modelId="{ED23733F-2CA1-49C6-BF3B-C0F318674991}" srcId="{DB5E3E06-B1DD-4AF8-988E-3FC8A13FF9E6}" destId="{6EEA77EA-E81C-46A6-A12F-1010836853B7}" srcOrd="2" destOrd="0" parTransId="{C931D263-F34B-47BF-B61B-1A1DA1276C0E}" sibTransId="{9403ECFC-D0B9-4A62-8BAC-FA5DF360DEC8}"/>
    <dgm:cxn modelId="{1CB9BF5D-436C-43CB-90C5-C3CCE93F22D9}" type="presOf" srcId="{E2CCFD2F-EF6D-467E-A7EF-149BA3F24396}" destId="{ACD4E447-0EB9-4A99-9273-4FEF8F978891}" srcOrd="0" destOrd="0" presId="urn:microsoft.com/office/officeart/2009/layout/CircleArrowProcess"/>
    <dgm:cxn modelId="{FE8FAE73-CC7C-4A11-9EA8-F08E230DD997}" type="presOf" srcId="{DB5E3E06-B1DD-4AF8-988E-3FC8A13FF9E6}" destId="{CBFECEB6-76B7-48C4-BA22-AF46D09B4DD5}" srcOrd="0" destOrd="0" presId="urn:microsoft.com/office/officeart/2009/layout/CircleArrowProcess"/>
    <dgm:cxn modelId="{10EC3757-12FA-4E04-B9DE-6077F9CC049E}" type="presOf" srcId="{D075F1F9-0F02-40B9-AB47-A95C607D76E3}" destId="{081FE678-7C92-437C-9A0C-CC4D61B89858}" srcOrd="0" destOrd="0" presId="urn:microsoft.com/office/officeart/2009/layout/CircleArrowProcess"/>
    <dgm:cxn modelId="{8C4EDA8C-4381-4115-A865-D7ABD94611A4}" srcId="{DB5E3E06-B1DD-4AF8-988E-3FC8A13FF9E6}" destId="{F7A2921E-D4C1-4E6B-BD45-1A565A7746A1}" srcOrd="0" destOrd="0" parTransId="{E985EB54-3F0F-40C6-8779-36C44209FF01}" sibTransId="{60C98D0C-12B2-4DD1-9332-8D1440267461}"/>
    <dgm:cxn modelId="{479BD2C8-CD36-4A82-9808-647065EEF3B1}" srcId="{BC1350C4-FEC7-4AC4-B7AF-70388699A712}" destId="{D075F1F9-0F02-40B9-AB47-A95C607D76E3}" srcOrd="0" destOrd="0" parTransId="{EAEA76DD-70C3-4B47-BF42-358575226B95}" sibTransId="{34D94308-547B-40FE-A56A-4E87249448F0}"/>
    <dgm:cxn modelId="{1F48B5D4-DB38-4CEA-B47A-3275E43939FB}" type="presOf" srcId="{6EEA77EA-E81C-46A6-A12F-1010836853B7}" destId="{1FA64D62-BFAA-4BB6-AF5C-2E6A3167A51F}" srcOrd="0" destOrd="0" presId="urn:microsoft.com/office/officeart/2009/layout/CircleArrowProcess"/>
    <dgm:cxn modelId="{657A24DA-CF77-4AC1-98DD-2060C7E25881}" srcId="{6EEA77EA-E81C-46A6-A12F-1010836853B7}" destId="{33A8ABAE-0C87-4ED8-943A-E02F661069DE}" srcOrd="0" destOrd="0" parTransId="{D9A7628D-E453-40BF-920F-63816FB24894}" sibTransId="{30A9471D-8276-4F7D-91F9-C12CB05CFDEE}"/>
    <dgm:cxn modelId="{491CABF1-CFC1-4276-93AA-68376AC1C71F}" type="presOf" srcId="{BC1350C4-FEC7-4AC4-B7AF-70388699A712}" destId="{CE7E0C54-561E-4144-A66D-146F01AAE85E}" srcOrd="0" destOrd="0" presId="urn:microsoft.com/office/officeart/2009/layout/CircleArrowProcess"/>
    <dgm:cxn modelId="{8B583BFE-EB1F-47A7-8C49-D7BCAF68C9B8}" srcId="{F7A2921E-D4C1-4E6B-BD45-1A565A7746A1}" destId="{E2CCFD2F-EF6D-467E-A7EF-149BA3F24396}" srcOrd="0" destOrd="0" parTransId="{7DAEDC44-81A9-4298-BBBD-5ED82C79526F}" sibTransId="{FC150E06-FEF5-4924-B476-46D117A32A01}"/>
    <dgm:cxn modelId="{B14C1653-7158-45F0-8B32-C60824C86AB5}" type="presParOf" srcId="{CBFECEB6-76B7-48C4-BA22-AF46D09B4DD5}" destId="{FD68D00A-9E86-49A4-93BA-28304B6E9B5B}" srcOrd="0" destOrd="0" presId="urn:microsoft.com/office/officeart/2009/layout/CircleArrowProcess"/>
    <dgm:cxn modelId="{1855471F-D55E-420A-9477-45CFFFA595B6}" type="presParOf" srcId="{FD68D00A-9E86-49A4-93BA-28304B6E9B5B}" destId="{B8CD6170-0A00-4FCF-9885-8AD685B96354}" srcOrd="0" destOrd="0" presId="urn:microsoft.com/office/officeart/2009/layout/CircleArrowProcess"/>
    <dgm:cxn modelId="{1D443CF2-2AD9-4487-87BF-0291702025C1}" type="presParOf" srcId="{CBFECEB6-76B7-48C4-BA22-AF46D09B4DD5}" destId="{ACD4E447-0EB9-4A99-9273-4FEF8F978891}" srcOrd="1" destOrd="0" presId="urn:microsoft.com/office/officeart/2009/layout/CircleArrowProcess"/>
    <dgm:cxn modelId="{E2E0A960-D1C1-4D5A-AE84-0EED61245B71}" type="presParOf" srcId="{CBFECEB6-76B7-48C4-BA22-AF46D09B4DD5}" destId="{BD30E5A5-6F0E-4424-8A75-B6224A7E8086}" srcOrd="2" destOrd="0" presId="urn:microsoft.com/office/officeart/2009/layout/CircleArrowProcess"/>
    <dgm:cxn modelId="{90231FB1-B53C-4E06-A36B-21AB62B31A33}" type="presParOf" srcId="{CBFECEB6-76B7-48C4-BA22-AF46D09B4DD5}" destId="{D9729198-72EB-48B6-9CDB-AFA85992ECEC}" srcOrd="3" destOrd="0" presId="urn:microsoft.com/office/officeart/2009/layout/CircleArrowProcess"/>
    <dgm:cxn modelId="{B2974958-F74A-45B8-A173-7340F8925E06}" type="presParOf" srcId="{D9729198-72EB-48B6-9CDB-AFA85992ECEC}" destId="{13A31C1D-BDB1-433C-9F82-583B80122AB5}" srcOrd="0" destOrd="0" presId="urn:microsoft.com/office/officeart/2009/layout/CircleArrowProcess"/>
    <dgm:cxn modelId="{C8419E62-B2A7-4230-9A4D-79F7FB2EF341}" type="presParOf" srcId="{CBFECEB6-76B7-48C4-BA22-AF46D09B4DD5}" destId="{081FE678-7C92-437C-9A0C-CC4D61B89858}" srcOrd="4" destOrd="0" presId="urn:microsoft.com/office/officeart/2009/layout/CircleArrowProcess"/>
    <dgm:cxn modelId="{F5A8D4EE-4B9A-46AC-BC05-CF95FA4AF661}" type="presParOf" srcId="{CBFECEB6-76B7-48C4-BA22-AF46D09B4DD5}" destId="{CE7E0C54-561E-4144-A66D-146F01AAE85E}" srcOrd="5" destOrd="0" presId="urn:microsoft.com/office/officeart/2009/layout/CircleArrowProcess"/>
    <dgm:cxn modelId="{A7354113-EA2F-48B5-B29B-A26469B26C23}" type="presParOf" srcId="{CBFECEB6-76B7-48C4-BA22-AF46D09B4DD5}" destId="{5FA2726F-09C9-45C2-994B-082AFFA01FBD}" srcOrd="6" destOrd="0" presId="urn:microsoft.com/office/officeart/2009/layout/CircleArrowProcess"/>
    <dgm:cxn modelId="{7CA501CA-858B-46AE-A676-1E7D2F1B0A7E}" type="presParOf" srcId="{5FA2726F-09C9-45C2-994B-082AFFA01FBD}" destId="{8904B914-35CD-4CB2-8D5A-D63B4AAACDCE}" srcOrd="0" destOrd="0" presId="urn:microsoft.com/office/officeart/2009/layout/CircleArrowProcess"/>
    <dgm:cxn modelId="{12E165E4-2869-4EB5-BEB9-CFDF8AAE47DD}" type="presParOf" srcId="{CBFECEB6-76B7-48C4-BA22-AF46D09B4DD5}" destId="{FEC4433E-05BE-42B8-89FD-1E8ACA1EFC3C}" srcOrd="7" destOrd="0" presId="urn:microsoft.com/office/officeart/2009/layout/CircleArrowProcess"/>
    <dgm:cxn modelId="{ECC9E61E-9008-455D-92B7-772302E0A171}" type="presParOf" srcId="{CBFECEB6-76B7-48C4-BA22-AF46D09B4DD5}" destId="{1FA64D62-BFAA-4BB6-AF5C-2E6A3167A51F}" srcOrd="8"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277C2-36CF-453F-9844-F7B5B66062D3}">
      <dsp:nvSpPr>
        <dsp:cNvPr id="0" name=""/>
        <dsp:cNvSpPr/>
      </dsp:nvSpPr>
      <dsp:spPr>
        <a:xfrm>
          <a:off x="1431145" y="1024875"/>
          <a:ext cx="285843" cy="614562"/>
        </a:xfrm>
        <a:custGeom>
          <a:avLst/>
          <a:gdLst/>
          <a:ahLst/>
          <a:cxnLst/>
          <a:rect l="0" t="0" r="0" b="0"/>
          <a:pathLst>
            <a:path>
              <a:moveTo>
                <a:pt x="0" y="0"/>
              </a:moveTo>
              <a:lnTo>
                <a:pt x="142921" y="0"/>
              </a:lnTo>
              <a:lnTo>
                <a:pt x="142921" y="614562"/>
              </a:lnTo>
              <a:lnTo>
                <a:pt x="285843" y="614562"/>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D9F544-6B43-4052-B72F-552BD59116F2}">
      <dsp:nvSpPr>
        <dsp:cNvPr id="0" name=""/>
        <dsp:cNvSpPr/>
      </dsp:nvSpPr>
      <dsp:spPr>
        <a:xfrm>
          <a:off x="1431145" y="979155"/>
          <a:ext cx="285843" cy="91440"/>
        </a:xfrm>
        <a:custGeom>
          <a:avLst/>
          <a:gdLst/>
          <a:ahLst/>
          <a:cxnLst/>
          <a:rect l="0" t="0" r="0" b="0"/>
          <a:pathLst>
            <a:path>
              <a:moveTo>
                <a:pt x="0" y="45720"/>
              </a:moveTo>
              <a:lnTo>
                <a:pt x="285843" y="4572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6F6D13-594E-49A8-A3AA-12B6C3DE150C}">
      <dsp:nvSpPr>
        <dsp:cNvPr id="0" name=""/>
        <dsp:cNvSpPr/>
      </dsp:nvSpPr>
      <dsp:spPr>
        <a:xfrm>
          <a:off x="3146204" y="364592"/>
          <a:ext cx="285843" cy="91440"/>
        </a:xfrm>
        <a:custGeom>
          <a:avLst/>
          <a:gdLst/>
          <a:ahLst/>
          <a:cxnLst/>
          <a:rect l="0" t="0" r="0" b="0"/>
          <a:pathLst>
            <a:path>
              <a:moveTo>
                <a:pt x="0" y="45720"/>
              </a:moveTo>
              <a:lnTo>
                <a:pt x="285843" y="4572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24962E-FF71-467D-B84A-FB5A6FF80176}">
      <dsp:nvSpPr>
        <dsp:cNvPr id="0" name=""/>
        <dsp:cNvSpPr/>
      </dsp:nvSpPr>
      <dsp:spPr>
        <a:xfrm>
          <a:off x="1431145" y="410312"/>
          <a:ext cx="285843" cy="614562"/>
        </a:xfrm>
        <a:custGeom>
          <a:avLst/>
          <a:gdLst/>
          <a:ahLst/>
          <a:cxnLst/>
          <a:rect l="0" t="0" r="0" b="0"/>
          <a:pathLst>
            <a:path>
              <a:moveTo>
                <a:pt x="0" y="614562"/>
              </a:moveTo>
              <a:lnTo>
                <a:pt x="142921" y="614562"/>
              </a:lnTo>
              <a:lnTo>
                <a:pt x="142921" y="0"/>
              </a:lnTo>
              <a:lnTo>
                <a:pt x="285843" y="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28BA53-4EFB-44FC-BEFB-B533F4483998}">
      <dsp:nvSpPr>
        <dsp:cNvPr id="0" name=""/>
        <dsp:cNvSpPr/>
      </dsp:nvSpPr>
      <dsp:spPr>
        <a:xfrm>
          <a:off x="1929" y="806919"/>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dirty="0"/>
            <a:t>可计算问题</a:t>
          </a:r>
        </a:p>
      </dsp:txBody>
      <dsp:txXfrm>
        <a:off x="1929" y="806919"/>
        <a:ext cx="1429215" cy="435910"/>
      </dsp:txXfrm>
    </dsp:sp>
    <dsp:sp modelId="{BDE088D1-09B9-47DD-BD44-279B6CEBEDFA}">
      <dsp:nvSpPr>
        <dsp:cNvPr id="0" name=""/>
        <dsp:cNvSpPr/>
      </dsp:nvSpPr>
      <dsp:spPr>
        <a:xfrm>
          <a:off x="1716988" y="192356"/>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dirty="0"/>
            <a:t>函数</a:t>
          </a:r>
        </a:p>
      </dsp:txBody>
      <dsp:txXfrm>
        <a:off x="1716988" y="192356"/>
        <a:ext cx="1429215" cy="435910"/>
      </dsp:txXfrm>
    </dsp:sp>
    <dsp:sp modelId="{2BF20641-FE2B-4C28-A5D1-3F789D6B6F0C}">
      <dsp:nvSpPr>
        <dsp:cNvPr id="0" name=""/>
        <dsp:cNvSpPr/>
      </dsp:nvSpPr>
      <dsp:spPr>
        <a:xfrm>
          <a:off x="3432047" y="192356"/>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100" b="0" i="0" kern="1200" smtClean="0">
                    <a:latin typeface="Cambria Math" panose="02040503050406030204" pitchFamily="18" charset="0"/>
                  </a:rPr>
                  <m:t> </m:t>
                </m:r>
                <m:r>
                  <a:rPr lang="en-US" sz="2100" i="1" kern="1200">
                    <a:latin typeface="Cambria Math" panose="02040503050406030204" pitchFamily="18" charset="0"/>
                  </a:rPr>
                  <m:t>𝑦</m:t>
                </m:r>
                <m:r>
                  <a:rPr lang="en-US" sz="2100" i="1" kern="1200">
                    <a:latin typeface="Cambria Math" panose="02040503050406030204" pitchFamily="18" charset="0"/>
                  </a:rPr>
                  <m:t>=</m:t>
                </m:r>
                <m:r>
                  <a:rPr lang="en-US" sz="2100" i="1" kern="1200">
                    <a:latin typeface="Cambria Math" panose="02040503050406030204" pitchFamily="18" charset="0"/>
                  </a:rPr>
                  <m:t>𝑓</m:t>
                </m:r>
                <m:d>
                  <m:dPr>
                    <m:ctrlPr>
                      <a:rPr lang="en-US" sz="2100" i="1" kern="1200">
                        <a:latin typeface="Cambria Math" panose="02040503050406030204" pitchFamily="18" charset="0"/>
                      </a:rPr>
                    </m:ctrlPr>
                  </m:dPr>
                  <m:e>
                    <m:r>
                      <a:rPr lang="en-US" sz="2100" i="1" kern="1200">
                        <a:latin typeface="Cambria Math" panose="02040503050406030204" pitchFamily="18" charset="0"/>
                      </a:rPr>
                      <m:t>𝑥</m:t>
                    </m:r>
                  </m:e>
                </m:d>
              </m:oMath>
            </m:oMathPara>
          </a14:m>
          <a:endParaRPr lang="zh-CN" sz="2100" kern="1200" dirty="0"/>
        </a:p>
      </dsp:txBody>
      <dsp:txXfrm>
        <a:off x="3432047" y="192356"/>
        <a:ext cx="1429215" cy="435910"/>
      </dsp:txXfrm>
    </dsp:sp>
    <dsp:sp modelId="{97E927F8-DEED-4CB8-9B48-D26ADF00ACB9}">
      <dsp:nvSpPr>
        <dsp:cNvPr id="0" name=""/>
        <dsp:cNvSpPr/>
      </dsp:nvSpPr>
      <dsp:spPr>
        <a:xfrm>
          <a:off x="1716988" y="806919"/>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a:t>有限状态机</a:t>
          </a:r>
        </a:p>
      </dsp:txBody>
      <dsp:txXfrm>
        <a:off x="1716988" y="806919"/>
        <a:ext cx="1429215" cy="435910"/>
      </dsp:txXfrm>
    </dsp:sp>
    <dsp:sp modelId="{93B79043-DD47-4FDE-840B-E64DD0C94F55}">
      <dsp:nvSpPr>
        <dsp:cNvPr id="0" name=""/>
        <dsp:cNvSpPr/>
      </dsp:nvSpPr>
      <dsp:spPr>
        <a:xfrm>
          <a:off x="1716988" y="1421482"/>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a:t>图灵机</a:t>
          </a:r>
        </a:p>
      </dsp:txBody>
      <dsp:txXfrm>
        <a:off x="1716988" y="1421482"/>
        <a:ext cx="1429215" cy="4359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D6170-0A00-4FCF-9885-8AD685B96354}">
      <dsp:nvSpPr>
        <dsp:cNvPr id="0" name=""/>
        <dsp:cNvSpPr/>
      </dsp:nvSpPr>
      <dsp:spPr>
        <a:xfrm>
          <a:off x="2543292" y="0"/>
          <a:ext cx="2376675" cy="2377037"/>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D4E447-0EB9-4A99-9273-4FEF8F978891}">
      <dsp:nvSpPr>
        <dsp:cNvPr id="0" name=""/>
        <dsp:cNvSpPr/>
      </dsp:nvSpPr>
      <dsp:spPr>
        <a:xfrm>
          <a:off x="4920415" y="708568"/>
          <a:ext cx="1426005" cy="951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ctr" anchorCtr="0">
          <a:noAutofit/>
        </a:bodyPr>
        <a:lstStyle/>
        <a:p>
          <a:pPr marL="228600" lvl="1" indent="-228600" algn="l" defTabSz="1155700" rtl="0">
            <a:lnSpc>
              <a:spcPct val="90000"/>
            </a:lnSpc>
            <a:spcBef>
              <a:spcPct val="0"/>
            </a:spcBef>
            <a:spcAft>
              <a:spcPct val="15000"/>
            </a:spcAft>
            <a:buChar char="•"/>
          </a:pPr>
          <a:r>
            <a:rPr lang="zh-CN" altLang="en-US" sz="2600" kern="1200" dirty="0"/>
            <a:t>循环神经网络</a:t>
          </a:r>
          <a:endParaRPr lang="zh-CN" sz="2600" kern="1200" dirty="0"/>
        </a:p>
      </dsp:txBody>
      <dsp:txXfrm>
        <a:off x="4920415" y="708568"/>
        <a:ext cx="1426005" cy="951012"/>
      </dsp:txXfrm>
    </dsp:sp>
    <dsp:sp modelId="{BD30E5A5-6F0E-4424-8A75-B6224A7E8086}">
      <dsp:nvSpPr>
        <dsp:cNvPr id="0" name=""/>
        <dsp:cNvSpPr/>
      </dsp:nvSpPr>
      <dsp:spPr>
        <a:xfrm>
          <a:off x="3068616" y="858182"/>
          <a:ext cx="1320673" cy="660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marL="0" lvl="0" indent="0" algn="ctr" defTabSz="1555750" rtl="0">
            <a:lnSpc>
              <a:spcPct val="90000"/>
            </a:lnSpc>
            <a:spcBef>
              <a:spcPct val="0"/>
            </a:spcBef>
            <a:spcAft>
              <a:spcPct val="35000"/>
            </a:spcAft>
            <a:buNone/>
          </a:pPr>
          <a:r>
            <a:rPr lang="zh-CN" sz="3500" kern="1200" dirty="0"/>
            <a:t>序列</a:t>
          </a:r>
        </a:p>
      </dsp:txBody>
      <dsp:txXfrm>
        <a:off x="3068616" y="858182"/>
        <a:ext cx="1320673" cy="660178"/>
      </dsp:txXfrm>
    </dsp:sp>
    <dsp:sp modelId="{13A31C1D-BDB1-433C-9F82-583B80122AB5}">
      <dsp:nvSpPr>
        <dsp:cNvPr id="0" name=""/>
        <dsp:cNvSpPr/>
      </dsp:nvSpPr>
      <dsp:spPr>
        <a:xfrm>
          <a:off x="1883179" y="1365784"/>
          <a:ext cx="2376675" cy="2377037"/>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1FE678-7C92-437C-9A0C-CC4D61B89858}">
      <dsp:nvSpPr>
        <dsp:cNvPr id="0" name=""/>
        <dsp:cNvSpPr/>
      </dsp:nvSpPr>
      <dsp:spPr>
        <a:xfrm>
          <a:off x="4259855" y="2082253"/>
          <a:ext cx="1426005" cy="951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ctr" anchorCtr="0">
          <a:noAutofit/>
        </a:bodyPr>
        <a:lstStyle/>
        <a:p>
          <a:pPr marL="228600" lvl="1" indent="-228600" algn="l" defTabSz="1155700" rtl="0">
            <a:lnSpc>
              <a:spcPct val="90000"/>
            </a:lnSpc>
            <a:spcBef>
              <a:spcPct val="0"/>
            </a:spcBef>
            <a:spcAft>
              <a:spcPct val="15000"/>
            </a:spcAft>
            <a:buChar char="•"/>
          </a:pPr>
          <a:r>
            <a:rPr lang="zh-CN" altLang="en-US" sz="2600" kern="1200" dirty="0"/>
            <a:t>递归神经网络</a:t>
          </a:r>
          <a:endParaRPr lang="zh-CN" sz="2600" kern="1200" dirty="0"/>
        </a:p>
      </dsp:txBody>
      <dsp:txXfrm>
        <a:off x="4259855" y="2082253"/>
        <a:ext cx="1426005" cy="951012"/>
      </dsp:txXfrm>
    </dsp:sp>
    <dsp:sp modelId="{CE7E0C54-561E-4144-A66D-146F01AAE85E}">
      <dsp:nvSpPr>
        <dsp:cNvPr id="0" name=""/>
        <dsp:cNvSpPr/>
      </dsp:nvSpPr>
      <dsp:spPr>
        <a:xfrm>
          <a:off x="2411180" y="2231867"/>
          <a:ext cx="1320673" cy="660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marL="0" lvl="0" indent="0" algn="ctr" defTabSz="1555750" rtl="0">
            <a:lnSpc>
              <a:spcPct val="90000"/>
            </a:lnSpc>
            <a:spcBef>
              <a:spcPct val="0"/>
            </a:spcBef>
            <a:spcAft>
              <a:spcPct val="35000"/>
            </a:spcAft>
            <a:buNone/>
          </a:pPr>
          <a:r>
            <a:rPr lang="zh-CN" sz="3500" kern="1200" dirty="0"/>
            <a:t>树</a:t>
          </a:r>
        </a:p>
      </dsp:txBody>
      <dsp:txXfrm>
        <a:off x="2411180" y="2231867"/>
        <a:ext cx="1320673" cy="660178"/>
      </dsp:txXfrm>
    </dsp:sp>
    <dsp:sp modelId="{8904B914-35CD-4CB2-8D5A-D63B4AAACDCE}">
      <dsp:nvSpPr>
        <dsp:cNvPr id="0" name=""/>
        <dsp:cNvSpPr/>
      </dsp:nvSpPr>
      <dsp:spPr>
        <a:xfrm>
          <a:off x="2712449" y="2895008"/>
          <a:ext cx="2041932" cy="2042751"/>
        </a:xfrm>
        <a:prstGeom prst="blockArc">
          <a:avLst>
            <a:gd name="adj1" fmla="val 13500000"/>
            <a:gd name="adj2" fmla="val 10800000"/>
            <a:gd name="adj3" fmla="val 1274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C4433E-05BE-42B8-89FD-1E8ACA1EFC3C}">
      <dsp:nvSpPr>
        <dsp:cNvPr id="0" name=""/>
        <dsp:cNvSpPr/>
      </dsp:nvSpPr>
      <dsp:spPr>
        <a:xfrm>
          <a:off x="4920415" y="3455444"/>
          <a:ext cx="1426005" cy="951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ctr" anchorCtr="0">
          <a:noAutofit/>
        </a:bodyPr>
        <a:lstStyle/>
        <a:p>
          <a:pPr marL="228600" lvl="1" indent="-228600" algn="l" defTabSz="1155700" rtl="0">
            <a:lnSpc>
              <a:spcPct val="90000"/>
            </a:lnSpc>
            <a:spcBef>
              <a:spcPct val="0"/>
            </a:spcBef>
            <a:spcAft>
              <a:spcPct val="15000"/>
            </a:spcAft>
            <a:buChar char="•"/>
          </a:pPr>
          <a:r>
            <a:rPr lang="zh-CN" altLang="en-US" sz="2600" kern="1200" dirty="0"/>
            <a:t>图网络</a:t>
          </a:r>
          <a:endParaRPr lang="zh-CN" sz="2600" kern="1200" dirty="0"/>
        </a:p>
      </dsp:txBody>
      <dsp:txXfrm>
        <a:off x="4920415" y="3455444"/>
        <a:ext cx="1426005" cy="951012"/>
      </dsp:txXfrm>
    </dsp:sp>
    <dsp:sp modelId="{1FA64D62-BFAA-4BB6-AF5C-2E6A3167A51F}">
      <dsp:nvSpPr>
        <dsp:cNvPr id="0" name=""/>
        <dsp:cNvSpPr/>
      </dsp:nvSpPr>
      <dsp:spPr>
        <a:xfrm>
          <a:off x="3071740" y="3607527"/>
          <a:ext cx="1320673" cy="660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marL="0" lvl="0" indent="0" algn="ctr" defTabSz="1555750" rtl="0">
            <a:lnSpc>
              <a:spcPct val="90000"/>
            </a:lnSpc>
            <a:spcBef>
              <a:spcPct val="0"/>
            </a:spcBef>
            <a:spcAft>
              <a:spcPct val="35000"/>
            </a:spcAft>
            <a:buNone/>
          </a:pPr>
          <a:r>
            <a:rPr lang="zh-CN" sz="3500" kern="1200" dirty="0"/>
            <a:t>图</a:t>
          </a:r>
        </a:p>
      </dsp:txBody>
      <dsp:txXfrm>
        <a:off x="3071740" y="3607527"/>
        <a:ext cx="1320673" cy="660178"/>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4/14/2019</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22</a:t>
            </a:fld>
            <a:endParaRPr lang="zh-TW" altLang="en-US"/>
          </a:p>
        </p:txBody>
      </p:sp>
    </p:spTree>
    <p:extLst>
      <p:ext uri="{BB962C8B-B14F-4D97-AF65-F5344CB8AC3E}">
        <p14:creationId xmlns:p14="http://schemas.microsoft.com/office/powerpoint/2010/main" val="2714208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 A molecule, in which each atom is represented as a node and edges correspond to bonds (e.g. </a:t>
            </a:r>
            <a:r>
              <a:rPr lang="en-US" altLang="zh-CN" dirty="0" err="1"/>
              <a:t>Duvenaud</a:t>
            </a:r>
            <a:r>
              <a:rPr lang="en-US" altLang="zh-CN" dirty="0"/>
              <a:t> et al., 2015). (b) A mass-spring system, in which the rope is defined by a sequence of masses which are represented as nodes in the graph (e.g. Battaglia et al., 2016; Chang et al., 2017). (c) A n-body system, in which the bodies are nodes and the underlying graph is fully connected (e.g. Battaglia et al., 2016; Chang et al., 2017). (d) A rigid body system, in which the balls and walls are nodes, and the underlying graph defines interactions between the balls and between the balls and the walls (e.g. Battaglia et al., 2016; Chang et al., 2017). (e) A sentence, in which the words correspond to leaves in a tree, and the other nodes and edges could be provided by a parser (e.g. </a:t>
            </a:r>
            <a:r>
              <a:rPr lang="en-US" altLang="zh-CN" dirty="0" err="1"/>
              <a:t>Socher</a:t>
            </a:r>
            <a:r>
              <a:rPr lang="en-US" altLang="zh-CN" dirty="0"/>
              <a:t> et al., 2013). Alternately, a fully connected graph could be used (e.g. Vaswani et al., 2017). (f) An image, which can be decomposed into image patches corresponding to nodes in a fully connected graph (e.g. Santoro et al., 2017; Wang et al., 2018c). </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42</a:t>
            </a:fld>
            <a:endParaRPr lang="en-US" altLang="zh-CN"/>
          </a:p>
        </p:txBody>
      </p:sp>
    </p:spTree>
    <p:extLst>
      <p:ext uri="{BB962C8B-B14F-4D97-AF65-F5344CB8AC3E}">
        <p14:creationId xmlns:p14="http://schemas.microsoft.com/office/powerpoint/2010/main" val="339697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one of these is a real tweet</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57</a:t>
            </a:fld>
            <a:endParaRPr lang="en-US" altLang="zh-CN"/>
          </a:p>
        </p:txBody>
      </p:sp>
    </p:spTree>
    <p:extLst>
      <p:ext uri="{BB962C8B-B14F-4D97-AF65-F5344CB8AC3E}">
        <p14:creationId xmlns:p14="http://schemas.microsoft.com/office/powerpoint/2010/main" val="1519831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a:t>
            </a:fld>
            <a:endParaRPr lang="en-US" altLang="zh-CN"/>
          </a:p>
        </p:txBody>
      </p:sp>
    </p:spTree>
    <p:extLst>
      <p:ext uri="{BB962C8B-B14F-4D97-AF65-F5344CB8AC3E}">
        <p14:creationId xmlns:p14="http://schemas.microsoft.com/office/powerpoint/2010/main" val="225743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5</a:t>
            </a:fld>
            <a:endParaRPr lang="en-US" altLang="zh-CN"/>
          </a:p>
        </p:txBody>
      </p:sp>
    </p:spTree>
    <p:extLst>
      <p:ext uri="{BB962C8B-B14F-4D97-AF65-F5344CB8AC3E}">
        <p14:creationId xmlns:p14="http://schemas.microsoft.com/office/powerpoint/2010/main" val="2290001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7</a:t>
            </a:fld>
            <a:endParaRPr lang="en-US" altLang="zh-CN"/>
          </a:p>
        </p:txBody>
      </p:sp>
    </p:spTree>
    <p:extLst>
      <p:ext uri="{BB962C8B-B14F-4D97-AF65-F5344CB8AC3E}">
        <p14:creationId xmlns:p14="http://schemas.microsoft.com/office/powerpoint/2010/main" val="3167067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10</a:t>
            </a:fld>
            <a:endParaRPr lang="en-US" altLang="zh-CN"/>
          </a:p>
        </p:txBody>
      </p:sp>
    </p:spTree>
    <p:extLst>
      <p:ext uri="{BB962C8B-B14F-4D97-AF65-F5344CB8AC3E}">
        <p14:creationId xmlns:p14="http://schemas.microsoft.com/office/powerpoint/2010/main" val="162162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12</a:t>
            </a:fld>
            <a:endParaRPr lang="en-US" altLang="zh-CN"/>
          </a:p>
        </p:txBody>
      </p:sp>
    </p:spTree>
    <p:extLst>
      <p:ext uri="{BB962C8B-B14F-4D97-AF65-F5344CB8AC3E}">
        <p14:creationId xmlns:p14="http://schemas.microsoft.com/office/powerpoint/2010/main" val="3464102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17</a:t>
            </a:fld>
            <a:endParaRPr lang="zh-TW" altLang="en-US"/>
          </a:p>
        </p:txBody>
      </p:sp>
    </p:spTree>
    <p:extLst>
      <p:ext uri="{BB962C8B-B14F-4D97-AF65-F5344CB8AC3E}">
        <p14:creationId xmlns:p14="http://schemas.microsoft.com/office/powerpoint/2010/main" val="3118688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19</a:t>
            </a:fld>
            <a:endParaRPr lang="zh-TW" altLang="en-US"/>
          </a:p>
        </p:txBody>
      </p:sp>
    </p:spTree>
    <p:extLst>
      <p:ext uri="{BB962C8B-B14F-4D97-AF65-F5344CB8AC3E}">
        <p14:creationId xmlns:p14="http://schemas.microsoft.com/office/powerpoint/2010/main" val="744430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English is successful,</a:t>
            </a:r>
            <a:r>
              <a:rPr lang="en-US" altLang="zh-TW" baseline="0" dirty="0"/>
              <a:t> ASRU’15 better than HMM + N-gram</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Add an extra symbol “</a:t>
            </a:r>
            <a:r>
              <a:rPr lang="el-GR" altLang="zh-TW" sz="1200" dirty="0"/>
              <a:t>φ</a:t>
            </a:r>
            <a:r>
              <a:rPr lang="en-US" altLang="zh-TW" sz="1200" dirty="0"/>
              <a:t>” representing “null”</a:t>
            </a:r>
            <a:endParaRPr lang="zh-TW" altLang="en-US" sz="1200" baseline="30000" dirty="0"/>
          </a:p>
          <a:p>
            <a:endParaRPr lang="en-US" altLang="zh-TW" baseline="0" dirty="0"/>
          </a:p>
          <a:p>
            <a:endParaRPr lang="en-US" altLang="zh-TW" baseline="0"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20</a:t>
            </a:fld>
            <a:endParaRPr lang="zh-TW" altLang="en-US"/>
          </a:p>
        </p:txBody>
      </p:sp>
    </p:spTree>
    <p:extLst>
      <p:ext uri="{BB962C8B-B14F-4D97-AF65-F5344CB8AC3E}">
        <p14:creationId xmlns:p14="http://schemas.microsoft.com/office/powerpoint/2010/main" val="4058841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3600">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24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32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8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8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tm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tmp"/></Relationships>
</file>

<file path=ppt/slides/_rels/slide13.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3.xml"/><Relationship Id="rId4" Type="http://schemas.openxmlformats.org/officeDocument/2006/relationships/image" Target="../media/image24.tmp"/></Relationships>
</file>

<file path=ppt/slides/_rels/slide26.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9.tmp"/><Relationship Id="rId1" Type="http://schemas.openxmlformats.org/officeDocument/2006/relationships/slideLayout" Target="../slideLayouts/slideLayout4.xml"/><Relationship Id="rId5" Type="http://schemas.openxmlformats.org/officeDocument/2006/relationships/image" Target="../media/image32.tmp"/><Relationship Id="rId4" Type="http://schemas.openxmlformats.org/officeDocument/2006/relationships/image" Target="../media/image31.tmp"/></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3.xml"/><Relationship Id="rId4" Type="http://schemas.openxmlformats.org/officeDocument/2006/relationships/image" Target="../media/image35.tmp"/></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tmp"/><Relationship Id="rId1" Type="http://schemas.openxmlformats.org/officeDocument/2006/relationships/slideLayout" Target="../slideLayouts/slideLayout4.xml"/><Relationship Id="rId4" Type="http://schemas.openxmlformats.org/officeDocument/2006/relationships/image" Target="../media/image38.tmp"/></Relationships>
</file>

<file path=ppt/slides/_rels/slide32.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tmp"/><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arxiv.org/pdf/1806.01261.pdf"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pdf/1806.01261.pdf" TargetMode="External"/><Relationship Id="rId2" Type="http://schemas.openxmlformats.org/officeDocument/2006/relationships/image" Target="../media/image50.tmp"/><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hyperlink" Target="https://arxiv.org/pdf/1806.01261.pdf"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3.xml"/><Relationship Id="rId4" Type="http://schemas.openxmlformats.org/officeDocument/2006/relationships/image" Target="../media/image54.tmp"/></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38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visualqa.csail.mit.edu/" TargetMode="Externa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lukalabs/cakechat" TargetMode="External"/><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researchgate.net/publication/12314435_Neural_system_identification_model_of_human_sound_localization" TargetMode="Externa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tmp"/><Relationship Id="rId4" Type="http://schemas.openxmlformats.org/officeDocument/2006/relationships/image" Target="../media/image5.tmp"/></Relationships>
</file>

<file path=ppt/slides/_rels/slide8.xml.rels><?xml version="1.0" encoding="UTF-8" standalone="yes"?>
<Relationships xmlns="http://schemas.openxmlformats.org/package/2006/relationships"><Relationship Id="rId3" Type="http://schemas.openxmlformats.org/officeDocument/2006/relationships/hyperlink" Target="https://www.researchgate.net/publication/234052442_Braking_torque_control_using_reccurent_neural_networks" TargetMode="Externa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3.xml"/><Relationship Id="rId4" Type="http://schemas.openxmlformats.org/officeDocument/2006/relationships/image" Target="../media/image10.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循环神经网络</a:t>
            </a:r>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按时间展开</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2743200"/>
            <a:ext cx="5481539" cy="1960303"/>
          </a:xfrm>
          <a:prstGeom prst="rect">
            <a:avLst/>
          </a:prstGeom>
        </p:spPr>
      </p:pic>
      <p:pic>
        <p:nvPicPr>
          <p:cNvPr id="6" name="图片 5" descr="屏幕剪辑">
            <a:extLst>
              <a:ext uri="{FF2B5EF4-FFF2-40B4-BE49-F238E27FC236}">
                <a16:creationId xmlns:a16="http://schemas.microsoft.com/office/drawing/2014/main" id="{A76AD94A-97D1-471C-92E1-532DB6F025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2523118"/>
            <a:ext cx="3033315" cy="2400465"/>
          </a:xfrm>
          <a:prstGeom prst="rect">
            <a:avLst/>
          </a:prstGeom>
        </p:spPr>
      </p:pic>
      <p:cxnSp>
        <p:nvCxnSpPr>
          <p:cNvPr id="8" name="直接连接符 7">
            <a:extLst>
              <a:ext uri="{FF2B5EF4-FFF2-40B4-BE49-F238E27FC236}">
                <a16:creationId xmlns:a16="http://schemas.microsoft.com/office/drawing/2014/main" id="{5EFFE760-7AD7-4800-991E-8E9AEA2187FF}"/>
              </a:ext>
            </a:extLst>
          </p:cNvPr>
          <p:cNvCxnSpPr/>
          <p:nvPr/>
        </p:nvCxnSpPr>
        <p:spPr>
          <a:xfrm>
            <a:off x="3124200" y="1447800"/>
            <a:ext cx="0" cy="42672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2998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sp>
        <p:nvSpPr>
          <p:cNvPr id="3" name="内容占位符 2"/>
          <p:cNvSpPr>
            <a:spLocks noGrp="1"/>
          </p:cNvSpPr>
          <p:nvPr>
            <p:ph sz="quarter" idx="1"/>
          </p:nvPr>
        </p:nvSpPr>
        <p:spPr/>
        <p:txBody>
          <a:bodyPr/>
          <a:lstStyle/>
          <a:p>
            <a:r>
              <a:rPr lang="zh-CN" altLang="en-US" dirty="0"/>
              <a:t>循环神经网络</a:t>
            </a:r>
            <a:endParaRPr lang="en-US" altLang="zh-CN" dirty="0"/>
          </a:p>
          <a:p>
            <a:pPr lvl="1"/>
            <a:r>
              <a:rPr lang="zh-CN" altLang="en-US" dirty="0"/>
              <a:t>循环神经网络通过使用带自反馈的神经元，能够处理任意长度的序列。</a:t>
            </a:r>
            <a:endParaRPr lang="en-US" altLang="zh-CN" dirty="0"/>
          </a:p>
          <a:p>
            <a:pPr lvl="1"/>
            <a:r>
              <a:rPr lang="zh-CN" altLang="en-US" dirty="0"/>
              <a:t>循环神经网络比前馈神经网络更加符合生物神经网络的结构。</a:t>
            </a:r>
            <a:endParaRPr lang="en-US" altLang="zh-CN" dirty="0"/>
          </a:p>
          <a:p>
            <a:pPr lvl="1"/>
            <a:r>
              <a:rPr lang="zh-CN" altLang="en-US" dirty="0"/>
              <a:t>循环神经网络已经被广泛应用在语音识别、语言模型以及自然语言生成等任务上。</a:t>
            </a:r>
          </a:p>
        </p:txBody>
      </p:sp>
    </p:spTree>
    <p:extLst>
      <p:ext uri="{BB962C8B-B14F-4D97-AF65-F5344CB8AC3E}">
        <p14:creationId xmlns:p14="http://schemas.microsoft.com/office/powerpoint/2010/main" val="3750903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简单循环网络</a:t>
            </a:r>
          </a:p>
        </p:txBody>
      </p:sp>
      <p:sp>
        <p:nvSpPr>
          <p:cNvPr id="3" name="内容占位符 2"/>
          <p:cNvSpPr>
            <a:spLocks noGrp="1"/>
          </p:cNvSpPr>
          <p:nvPr>
            <p:ph sz="quarter" idx="1"/>
          </p:nvPr>
        </p:nvSpPr>
        <p:spPr/>
        <p:txBody>
          <a:bodyPr/>
          <a:lstStyle/>
          <a:p>
            <a:r>
              <a:rPr lang="zh-CN" altLang="en-US" dirty="0"/>
              <a:t>状态更新：</a:t>
            </a:r>
            <a:endParaRPr lang="en-US" altLang="zh-CN" dirty="0"/>
          </a:p>
          <a:p>
            <a:endParaRPr lang="zh-CN" altLang="en-US"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905000"/>
            <a:ext cx="3229426" cy="562053"/>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461" y="2786845"/>
            <a:ext cx="7305478" cy="1960303"/>
          </a:xfrm>
          <a:prstGeom prst="rect">
            <a:avLst/>
          </a:prstGeom>
        </p:spPr>
      </p:pic>
    </p:spTree>
    <p:extLst>
      <p:ext uri="{BB962C8B-B14F-4D97-AF65-F5344CB8AC3E}">
        <p14:creationId xmlns:p14="http://schemas.microsoft.com/office/powerpoint/2010/main" val="3972190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通用近似定理</a:t>
            </a:r>
          </a:p>
        </p:txBody>
      </p:sp>
      <p:sp>
        <p:nvSpPr>
          <p:cNvPr id="3" name="内容占位符 2"/>
          <p:cNvSpPr>
            <a:spLocks noGrp="1"/>
          </p:cNvSpPr>
          <p:nvPr>
            <p:ph sz="quarter" idx="1"/>
          </p:nvPr>
        </p:nvSpPr>
        <p:spPr/>
        <p:txBody>
          <a:bodyPr/>
          <a:lstStyle/>
          <a:p>
            <a:r>
              <a:rPr lang="zh-CN" altLang="en-US" dirty="0"/>
              <a:t>一个完全连接的循环网络是任何非线性动力系统的近似器 。</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666" y="2438400"/>
            <a:ext cx="5856667" cy="3162383"/>
          </a:xfrm>
          <a:prstGeom prst="rect">
            <a:avLst/>
          </a:prstGeom>
        </p:spPr>
      </p:pic>
    </p:spTree>
    <p:extLst>
      <p:ext uri="{BB962C8B-B14F-4D97-AF65-F5344CB8AC3E}">
        <p14:creationId xmlns:p14="http://schemas.microsoft.com/office/powerpoint/2010/main" val="3221026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图灵完备</a:t>
            </a:r>
          </a:p>
        </p:txBody>
      </p:sp>
      <p:sp>
        <p:nvSpPr>
          <p:cNvPr id="3" name="内容占位符 2"/>
          <p:cNvSpPr>
            <a:spLocks noGrp="1"/>
          </p:cNvSpPr>
          <p:nvPr>
            <p:ph sz="quarter" idx="1"/>
          </p:nvPr>
        </p:nvSpPr>
        <p:spPr/>
        <p:txBody>
          <a:bodyPr/>
          <a:lstStyle/>
          <a:p>
            <a:r>
              <a:rPr lang="zh-CN" altLang="en-US" dirty="0"/>
              <a:t>图灵完备（</a:t>
            </a:r>
            <a:r>
              <a:rPr lang="en-US" altLang="zh-CN" dirty="0"/>
              <a:t>Turing Completeness</a:t>
            </a:r>
            <a:r>
              <a:rPr lang="zh-CN" altLang="en-US" dirty="0"/>
              <a:t>）是指一种数据操作规则，比如一种计算机编程语言，可以实现图灵机的所有功能，解决所有的可计算问题。</a:t>
            </a:r>
            <a:endParaRPr lang="en-US" altLang="zh-CN" dirty="0"/>
          </a:p>
          <a:p>
            <a:endParaRPr lang="en-US" altLang="zh-CN" dirty="0"/>
          </a:p>
          <a:p>
            <a:endParaRPr lang="en-US" altLang="zh-CN" dirty="0"/>
          </a:p>
          <a:p>
            <a:endParaRPr lang="en-US" altLang="zh-CN" dirty="0"/>
          </a:p>
          <a:p>
            <a:r>
              <a:rPr lang="zh-CN" altLang="en-US" dirty="0"/>
              <a:t>一个完全连接的循环神经网络可以近似解决所有的可计算问题。</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505200"/>
            <a:ext cx="5339583" cy="1153916"/>
          </a:xfrm>
          <a:prstGeom prst="rect">
            <a:avLst/>
          </a:prstGeom>
        </p:spPr>
      </p:pic>
    </p:spTree>
    <p:extLst>
      <p:ext uri="{BB962C8B-B14F-4D97-AF65-F5344CB8AC3E}">
        <p14:creationId xmlns:p14="http://schemas.microsoft.com/office/powerpoint/2010/main" val="4028621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sp>
        <p:nvSpPr>
          <p:cNvPr id="3" name="内容占位符 2"/>
          <p:cNvSpPr>
            <a:spLocks noGrp="1"/>
          </p:cNvSpPr>
          <p:nvPr>
            <p:ph sz="quarter" idx="1"/>
          </p:nvPr>
        </p:nvSpPr>
        <p:spPr/>
        <p:txBody>
          <a:bodyPr/>
          <a:lstStyle/>
          <a:p>
            <a:r>
              <a:rPr lang="zh-CN" altLang="en-US" dirty="0"/>
              <a:t>作用</a:t>
            </a:r>
            <a:endParaRPr lang="en-US" altLang="zh-CN" dirty="0"/>
          </a:p>
          <a:p>
            <a:pPr lvl="1"/>
            <a:r>
              <a:rPr lang="zh-CN" altLang="en-US" dirty="0"/>
              <a:t>输入</a:t>
            </a:r>
            <a:r>
              <a:rPr lang="en-US" altLang="zh-CN" dirty="0"/>
              <a:t>-</a:t>
            </a:r>
            <a:r>
              <a:rPr lang="zh-CN" altLang="en-US" dirty="0"/>
              <a:t>输出映射（机器学习）</a:t>
            </a:r>
            <a:endParaRPr lang="en-US" altLang="zh-CN" dirty="0"/>
          </a:p>
          <a:p>
            <a:pPr lvl="1"/>
            <a:r>
              <a:rPr lang="zh-CN" altLang="en-US" dirty="0"/>
              <a:t>存储</a:t>
            </a:r>
          </a:p>
        </p:txBody>
      </p:sp>
    </p:spTree>
    <p:extLst>
      <p:ext uri="{BB962C8B-B14F-4D97-AF65-F5344CB8AC3E}">
        <p14:creationId xmlns:p14="http://schemas.microsoft.com/office/powerpoint/2010/main" val="1737363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p:sp>
        <p:nvSpPr>
          <p:cNvPr id="3" name="内容占位符 2"/>
          <p:cNvSpPr>
            <a:spLocks noGrp="1"/>
          </p:cNvSpPr>
          <p:nvPr>
            <p:ph sz="quarter" idx="1"/>
          </p:nvPr>
        </p:nvSpPr>
        <p:spPr/>
        <p:txBody>
          <a:bodyPr/>
          <a:lstStyle/>
          <a:p>
            <a:r>
              <a:rPr lang="zh-CN" altLang="en-US" dirty="0"/>
              <a:t>序列到类别</a:t>
            </a:r>
          </a:p>
        </p:txBody>
      </p:sp>
      <p:pic>
        <p:nvPicPr>
          <p:cNvPr id="4" name="图片 3"/>
          <p:cNvPicPr>
            <a:picLocks noChangeAspect="1"/>
          </p:cNvPicPr>
          <p:nvPr/>
        </p:nvPicPr>
        <p:blipFill>
          <a:blip r:embed="rId2"/>
          <a:stretch>
            <a:fillRect/>
          </a:stretch>
        </p:blipFill>
        <p:spPr>
          <a:xfrm>
            <a:off x="228600" y="2438400"/>
            <a:ext cx="8881844" cy="2667000"/>
          </a:xfrm>
          <a:prstGeom prst="rect">
            <a:avLst/>
          </a:prstGeom>
        </p:spPr>
      </p:pic>
    </p:spTree>
    <p:extLst>
      <p:ext uri="{BB962C8B-B14F-4D97-AF65-F5344CB8AC3E}">
        <p14:creationId xmlns:p14="http://schemas.microsoft.com/office/powerpoint/2010/main" val="876393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序列到类别</a:t>
            </a:r>
            <a:endParaRPr lang="zh-TW" altLang="en-US" dirty="0"/>
          </a:p>
        </p:txBody>
      </p:sp>
      <p:sp>
        <p:nvSpPr>
          <p:cNvPr id="3" name="內容版面配置區 2"/>
          <p:cNvSpPr>
            <a:spLocks noGrp="1"/>
          </p:cNvSpPr>
          <p:nvPr>
            <p:ph sz="quarter" idx="1"/>
          </p:nvPr>
        </p:nvSpPr>
        <p:spPr/>
        <p:txBody>
          <a:bodyPr/>
          <a:lstStyle/>
          <a:p>
            <a:r>
              <a:rPr lang="zh-CN" altLang="en-US" dirty="0"/>
              <a:t>情感分类</a:t>
            </a:r>
            <a:endParaRPr lang="zh-TW" altLang="en-US" dirty="0"/>
          </a:p>
        </p:txBody>
      </p:sp>
      <p:sp>
        <p:nvSpPr>
          <p:cNvPr id="18" name="矩形 17"/>
          <p:cNvSpPr/>
          <p:nvPr/>
        </p:nvSpPr>
        <p:spPr>
          <a:xfrm>
            <a:off x="1254755" y="4609362"/>
            <a:ext cx="461666"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18"/>
          <p:cNvSpPr/>
          <p:nvPr/>
        </p:nvSpPr>
        <p:spPr>
          <a:xfrm>
            <a:off x="2213679" y="4609362"/>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矩形 19"/>
          <p:cNvSpPr/>
          <p:nvPr/>
        </p:nvSpPr>
        <p:spPr>
          <a:xfrm>
            <a:off x="5275824"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p:cNvSpPr/>
          <p:nvPr/>
        </p:nvSpPr>
        <p:spPr>
          <a:xfrm>
            <a:off x="6238235"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矩形 21"/>
          <p:cNvSpPr/>
          <p:nvPr/>
        </p:nvSpPr>
        <p:spPr>
          <a:xfrm>
            <a:off x="7200646"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 name="直線單箭頭接點 33"/>
          <p:cNvCxnSpPr>
            <a:cxnSpLocks/>
            <a:endCxn id="80" idx="3"/>
          </p:cNvCxnSpPr>
          <p:nvPr/>
        </p:nvCxnSpPr>
        <p:spPr>
          <a:xfrm flipH="1" flipV="1">
            <a:off x="4572000" y="3450125"/>
            <a:ext cx="2851176" cy="115178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5" name="直線單箭頭接點 34"/>
          <p:cNvCxnSpPr>
            <a:endCxn id="19" idx="1"/>
          </p:cNvCxnSpPr>
          <p:nvPr/>
        </p:nvCxnSpPr>
        <p:spPr>
          <a:xfrm>
            <a:off x="1734721" y="505936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線單箭頭接點 35"/>
          <p:cNvCxnSpPr/>
          <p:nvPr/>
        </p:nvCxnSpPr>
        <p:spPr>
          <a:xfrm>
            <a:off x="2685142" y="506213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7" name="直線單箭頭接點 36"/>
          <p:cNvCxnSpPr/>
          <p:nvPr/>
        </p:nvCxnSpPr>
        <p:spPr>
          <a:xfrm>
            <a:off x="5751922" y="506768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8" name="直線單箭頭接點 37"/>
          <p:cNvCxnSpPr/>
          <p:nvPr/>
        </p:nvCxnSpPr>
        <p:spPr>
          <a:xfrm>
            <a:off x="6702336" y="507046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9" name="直線單箭頭接點 38"/>
          <p:cNvCxnSpPr/>
          <p:nvPr/>
        </p:nvCxnSpPr>
        <p:spPr>
          <a:xfrm>
            <a:off x="4796866" y="506213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0" name="直線單箭頭接點 39"/>
          <p:cNvCxnSpPr/>
          <p:nvPr/>
        </p:nvCxnSpPr>
        <p:spPr>
          <a:xfrm flipV="1">
            <a:off x="1506359"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 name="直線單箭頭接點 40"/>
          <p:cNvCxnSpPr/>
          <p:nvPr/>
        </p:nvCxnSpPr>
        <p:spPr>
          <a:xfrm flipV="1">
            <a:off x="2461711"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2" name="文字方塊 41"/>
          <p:cNvSpPr txBox="1"/>
          <p:nvPr/>
        </p:nvSpPr>
        <p:spPr>
          <a:xfrm>
            <a:off x="3906991" y="4717725"/>
            <a:ext cx="1103085"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TW" sz="2800" dirty="0">
                <a:solidFill>
                  <a:srgbClr val="00B050"/>
                </a:solidFill>
              </a:rPr>
              <a:t>…</a:t>
            </a:r>
            <a:endParaRPr lang="zh-TW" altLang="en-US" sz="2800" dirty="0">
              <a:solidFill>
                <a:srgbClr val="00B050"/>
              </a:solidFill>
            </a:endParaRPr>
          </a:p>
        </p:txBody>
      </p:sp>
      <p:cxnSp>
        <p:nvCxnSpPr>
          <p:cNvPr id="43" name="直線單箭頭接點 42"/>
          <p:cNvCxnSpPr/>
          <p:nvPr/>
        </p:nvCxnSpPr>
        <p:spPr>
          <a:xfrm flipV="1">
            <a:off x="5515862"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直線單箭頭接點 43"/>
          <p:cNvCxnSpPr/>
          <p:nvPr/>
        </p:nvCxnSpPr>
        <p:spPr>
          <a:xfrm flipV="1">
            <a:off x="6487839"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5" name="直線單箭頭接點 44"/>
          <p:cNvCxnSpPr/>
          <p:nvPr/>
        </p:nvCxnSpPr>
        <p:spPr>
          <a:xfrm flipV="1">
            <a:off x="7453044"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6" name="矩形 45"/>
          <p:cNvSpPr/>
          <p:nvPr/>
        </p:nvSpPr>
        <p:spPr>
          <a:xfrm>
            <a:off x="1254755" y="5824077"/>
            <a:ext cx="492443" cy="461665"/>
          </a:xfrm>
          <a:prstGeom prst="rect">
            <a:avLst/>
          </a:prstGeom>
        </p:spPr>
        <p:txBody>
          <a:bodyPr wrap="none">
            <a:spAutoFit/>
          </a:bodyPr>
          <a:lstStyle/>
          <a:p>
            <a:r>
              <a:rPr lang="zh-TW" altLang="en-US" sz="2400" dirty="0"/>
              <a:t>我</a:t>
            </a:r>
            <a:endParaRPr lang="en-US" altLang="zh-TW" sz="2400" dirty="0"/>
          </a:p>
        </p:txBody>
      </p:sp>
      <p:sp>
        <p:nvSpPr>
          <p:cNvPr id="47" name="矩形 46"/>
          <p:cNvSpPr/>
          <p:nvPr/>
        </p:nvSpPr>
        <p:spPr>
          <a:xfrm>
            <a:off x="3197347"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48" name="直線單箭頭接點 47"/>
          <p:cNvCxnSpPr/>
          <p:nvPr/>
        </p:nvCxnSpPr>
        <p:spPr>
          <a:xfrm>
            <a:off x="3668810" y="506491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9" name="直線單箭頭接點 48"/>
          <p:cNvCxnSpPr/>
          <p:nvPr/>
        </p:nvCxnSpPr>
        <p:spPr>
          <a:xfrm flipV="1">
            <a:off x="3445379" y="551213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0" name="矩形 49"/>
          <p:cNvSpPr/>
          <p:nvPr/>
        </p:nvSpPr>
        <p:spPr>
          <a:xfrm>
            <a:off x="2214881" y="5810358"/>
            <a:ext cx="492443" cy="461665"/>
          </a:xfrm>
          <a:prstGeom prst="rect">
            <a:avLst/>
          </a:prstGeom>
        </p:spPr>
        <p:txBody>
          <a:bodyPr wrap="square">
            <a:spAutoFit/>
          </a:bodyPr>
          <a:lstStyle/>
          <a:p>
            <a:r>
              <a:rPr lang="zh-CN" altLang="en-US" sz="2400" dirty="0"/>
              <a:t>觉</a:t>
            </a:r>
            <a:endParaRPr lang="en-US" altLang="zh-TW" sz="2400" dirty="0"/>
          </a:p>
        </p:txBody>
      </p:sp>
      <p:sp>
        <p:nvSpPr>
          <p:cNvPr id="51" name="矩形 50"/>
          <p:cNvSpPr/>
          <p:nvPr/>
        </p:nvSpPr>
        <p:spPr>
          <a:xfrm>
            <a:off x="5275824" y="5862929"/>
            <a:ext cx="492443" cy="461665"/>
          </a:xfrm>
          <a:prstGeom prst="rect">
            <a:avLst/>
          </a:prstGeom>
        </p:spPr>
        <p:txBody>
          <a:bodyPr wrap="none">
            <a:spAutoFit/>
          </a:bodyPr>
          <a:lstStyle/>
          <a:p>
            <a:r>
              <a:rPr lang="zh-TW" altLang="en-US" sz="2400" dirty="0"/>
              <a:t>太</a:t>
            </a:r>
            <a:endParaRPr lang="en-US" altLang="zh-TW" sz="2400" dirty="0"/>
          </a:p>
        </p:txBody>
      </p:sp>
      <p:sp>
        <p:nvSpPr>
          <p:cNvPr id="52" name="矩形 51"/>
          <p:cNvSpPr/>
          <p:nvPr/>
        </p:nvSpPr>
        <p:spPr>
          <a:xfrm>
            <a:off x="3199157" y="5833662"/>
            <a:ext cx="492443" cy="461665"/>
          </a:xfrm>
          <a:prstGeom prst="rect">
            <a:avLst/>
          </a:prstGeom>
        </p:spPr>
        <p:txBody>
          <a:bodyPr wrap="none">
            <a:spAutoFit/>
          </a:bodyPr>
          <a:lstStyle/>
          <a:p>
            <a:r>
              <a:rPr lang="zh-TW" altLang="en-US" sz="2400" dirty="0"/>
              <a:t>得</a:t>
            </a:r>
            <a:endParaRPr lang="en-US" altLang="zh-TW" sz="2400" dirty="0"/>
          </a:p>
        </p:txBody>
      </p:sp>
      <p:sp>
        <p:nvSpPr>
          <p:cNvPr id="53" name="矩形 52"/>
          <p:cNvSpPr/>
          <p:nvPr/>
        </p:nvSpPr>
        <p:spPr>
          <a:xfrm>
            <a:off x="6245137" y="5867045"/>
            <a:ext cx="492443" cy="461665"/>
          </a:xfrm>
          <a:prstGeom prst="rect">
            <a:avLst/>
          </a:prstGeom>
        </p:spPr>
        <p:txBody>
          <a:bodyPr wrap="none">
            <a:spAutoFit/>
          </a:bodyPr>
          <a:lstStyle/>
          <a:p>
            <a:r>
              <a:rPr lang="zh-CN" altLang="en-US" sz="2400" dirty="0"/>
              <a:t>好</a:t>
            </a:r>
            <a:endParaRPr lang="en-US" altLang="zh-TW" sz="2400" dirty="0"/>
          </a:p>
        </p:txBody>
      </p:sp>
      <p:sp>
        <p:nvSpPr>
          <p:cNvPr id="54" name="矩形 53"/>
          <p:cNvSpPr/>
          <p:nvPr/>
        </p:nvSpPr>
        <p:spPr>
          <a:xfrm>
            <a:off x="7219551" y="5842899"/>
            <a:ext cx="492443" cy="461665"/>
          </a:xfrm>
          <a:prstGeom prst="rect">
            <a:avLst/>
          </a:prstGeom>
        </p:spPr>
        <p:txBody>
          <a:bodyPr wrap="none">
            <a:spAutoFit/>
          </a:bodyPr>
          <a:lstStyle/>
          <a:p>
            <a:r>
              <a:rPr lang="zh-TW" altLang="en-US" sz="2400" dirty="0"/>
              <a:t>了</a:t>
            </a:r>
            <a:endParaRPr lang="en-US" altLang="zh-TW" sz="2400" dirty="0"/>
          </a:p>
        </p:txBody>
      </p:sp>
      <p:grpSp>
        <p:nvGrpSpPr>
          <p:cNvPr id="11" name="群組 10"/>
          <p:cNvGrpSpPr/>
          <p:nvPr/>
        </p:nvGrpSpPr>
        <p:grpSpPr>
          <a:xfrm>
            <a:off x="12150266" y="2300693"/>
            <a:ext cx="465153" cy="2256614"/>
            <a:chOff x="6774969" y="2139801"/>
            <a:chExt cx="465153" cy="2256614"/>
          </a:xfrm>
        </p:grpSpPr>
        <p:sp>
          <p:nvSpPr>
            <p:cNvPr id="26" name="矩形 25"/>
            <p:cNvSpPr/>
            <p:nvPr/>
          </p:nvSpPr>
          <p:spPr>
            <a:xfrm>
              <a:off x="6774969" y="2139801"/>
              <a:ext cx="465153" cy="22566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4" name="橢圓 3"/>
            <p:cNvSpPr/>
            <p:nvPr/>
          </p:nvSpPr>
          <p:spPr>
            <a:xfrm>
              <a:off x="6816791" y="2587914"/>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5" name="橢圓 54"/>
            <p:cNvSpPr/>
            <p:nvPr/>
          </p:nvSpPr>
          <p:spPr>
            <a:xfrm>
              <a:off x="6816791" y="3499459"/>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6" name="橢圓 55"/>
            <p:cNvSpPr/>
            <p:nvPr/>
          </p:nvSpPr>
          <p:spPr>
            <a:xfrm>
              <a:off x="6816791" y="3037957"/>
              <a:ext cx="381507" cy="3815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7" name="橢圓 56"/>
            <p:cNvSpPr/>
            <p:nvPr/>
          </p:nvSpPr>
          <p:spPr>
            <a:xfrm>
              <a:off x="6818786" y="3934184"/>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8" name="橢圓 57"/>
            <p:cNvSpPr/>
            <p:nvPr/>
          </p:nvSpPr>
          <p:spPr>
            <a:xfrm>
              <a:off x="6816791" y="2156426"/>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grpSp>
      <p:sp>
        <p:nvSpPr>
          <p:cNvPr id="60" name="矩形 59"/>
          <p:cNvSpPr/>
          <p:nvPr/>
        </p:nvSpPr>
        <p:spPr>
          <a:xfrm>
            <a:off x="10655909" y="2659704"/>
            <a:ext cx="800219" cy="461665"/>
          </a:xfrm>
          <a:prstGeom prst="rect">
            <a:avLst/>
          </a:prstGeom>
        </p:spPr>
        <p:txBody>
          <a:bodyPr wrap="none">
            <a:spAutoFit/>
          </a:bodyPr>
          <a:lstStyle/>
          <a:p>
            <a:r>
              <a:rPr lang="zh-CN" altLang="en-US" sz="2400" dirty="0">
                <a:solidFill>
                  <a:srgbClr val="FF0000"/>
                </a:solidFill>
              </a:rPr>
              <a:t>正</a:t>
            </a:r>
            <a:r>
              <a:rPr lang="zh-TW" altLang="en-US" sz="2400" dirty="0">
                <a:solidFill>
                  <a:srgbClr val="FF0000"/>
                </a:solidFill>
              </a:rPr>
              <a:t>面</a:t>
            </a:r>
            <a:endParaRPr lang="zh-TW" altLang="en-US" sz="2400" dirty="0"/>
          </a:p>
        </p:txBody>
      </p:sp>
      <p:sp>
        <p:nvSpPr>
          <p:cNvPr id="61" name="矩形 60"/>
          <p:cNvSpPr/>
          <p:nvPr/>
        </p:nvSpPr>
        <p:spPr>
          <a:xfrm>
            <a:off x="10642220" y="3091663"/>
            <a:ext cx="800219" cy="461665"/>
          </a:xfrm>
          <a:prstGeom prst="rect">
            <a:avLst/>
          </a:prstGeom>
        </p:spPr>
        <p:txBody>
          <a:bodyPr wrap="none">
            <a:spAutoFit/>
          </a:bodyPr>
          <a:lstStyle/>
          <a:p>
            <a:r>
              <a:rPr lang="zh-CN" altLang="en-US" sz="2400" dirty="0">
                <a:solidFill>
                  <a:srgbClr val="00B050"/>
                </a:solidFill>
              </a:rPr>
              <a:t>中性</a:t>
            </a:r>
            <a:endParaRPr lang="zh-TW" altLang="en-US" sz="2400" dirty="0">
              <a:solidFill>
                <a:srgbClr val="00B050"/>
              </a:solidFill>
            </a:endParaRPr>
          </a:p>
        </p:txBody>
      </p:sp>
      <p:sp>
        <p:nvSpPr>
          <p:cNvPr id="62" name="矩形 61"/>
          <p:cNvSpPr/>
          <p:nvPr/>
        </p:nvSpPr>
        <p:spPr>
          <a:xfrm>
            <a:off x="10649064" y="3569141"/>
            <a:ext cx="800219" cy="461665"/>
          </a:xfrm>
          <a:prstGeom prst="rect">
            <a:avLst/>
          </a:prstGeom>
        </p:spPr>
        <p:txBody>
          <a:bodyPr wrap="none">
            <a:spAutoFit/>
          </a:bodyPr>
          <a:lstStyle/>
          <a:p>
            <a:r>
              <a:rPr lang="zh-CN" altLang="en-US" sz="2400" dirty="0">
                <a:solidFill>
                  <a:srgbClr val="0000FF"/>
                </a:solidFill>
              </a:rPr>
              <a:t>负</a:t>
            </a:r>
            <a:r>
              <a:rPr lang="zh-TW" altLang="en-US" sz="2400" dirty="0">
                <a:solidFill>
                  <a:srgbClr val="0000FF"/>
                </a:solidFill>
              </a:rPr>
              <a:t>面</a:t>
            </a:r>
            <a:endParaRPr lang="zh-TW" altLang="en-US" sz="2400" dirty="0"/>
          </a:p>
        </p:txBody>
      </p:sp>
      <p:sp>
        <p:nvSpPr>
          <p:cNvPr id="64" name="摺角紙張 63"/>
          <p:cNvSpPr/>
          <p:nvPr/>
        </p:nvSpPr>
        <p:spPr>
          <a:xfrm>
            <a:off x="2760296" y="1252934"/>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带着愉悦的心情</a:t>
            </a:r>
            <a:r>
              <a:rPr lang="zh-TW" altLang="en-US" dirty="0"/>
              <a:t>看了</a:t>
            </a:r>
            <a:r>
              <a:rPr lang="zh-CN" altLang="en-US" dirty="0"/>
              <a:t>这部电影</a:t>
            </a:r>
            <a:endParaRPr lang="zh-TW" altLang="en-US" dirty="0"/>
          </a:p>
        </p:txBody>
      </p:sp>
      <p:sp>
        <p:nvSpPr>
          <p:cNvPr id="65" name="摺角紙張 64"/>
          <p:cNvSpPr/>
          <p:nvPr/>
        </p:nvSpPr>
        <p:spPr>
          <a:xfrm>
            <a:off x="4853867" y="1269368"/>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太糟</a:t>
            </a:r>
            <a:r>
              <a:rPr lang="zh-CN" altLang="en-US" dirty="0"/>
              <a:t>了</a:t>
            </a:r>
            <a:endParaRPr lang="en-US" altLang="zh-TW" dirty="0"/>
          </a:p>
        </p:txBody>
      </p:sp>
      <p:sp>
        <p:nvSpPr>
          <p:cNvPr id="66" name="摺角紙張 65"/>
          <p:cNvSpPr/>
          <p:nvPr/>
        </p:nvSpPr>
        <p:spPr>
          <a:xfrm>
            <a:off x="6958315" y="1252934"/>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很棒</a:t>
            </a:r>
          </a:p>
        </p:txBody>
      </p:sp>
      <p:sp>
        <p:nvSpPr>
          <p:cNvPr id="67" name="文字方塊 66"/>
          <p:cNvSpPr txBox="1"/>
          <p:nvPr/>
        </p:nvSpPr>
        <p:spPr>
          <a:xfrm>
            <a:off x="2646425" y="2166589"/>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68" name="文字方塊 67"/>
          <p:cNvSpPr txBox="1"/>
          <p:nvPr/>
        </p:nvSpPr>
        <p:spPr>
          <a:xfrm>
            <a:off x="4724191" y="2166588"/>
            <a:ext cx="2149642" cy="400110"/>
          </a:xfrm>
          <a:prstGeom prst="rect">
            <a:avLst/>
          </a:prstGeom>
          <a:noFill/>
        </p:spPr>
        <p:txBody>
          <a:bodyPr wrap="square" rtlCol="0">
            <a:spAutoFit/>
          </a:bodyPr>
          <a:lstStyle/>
          <a:p>
            <a:r>
              <a:rPr lang="en-US" altLang="zh-TW" sz="2000" dirty="0">
                <a:solidFill>
                  <a:srgbClr val="0000FF"/>
                </a:solidFill>
              </a:rPr>
              <a:t>Negative (</a:t>
            </a:r>
            <a:r>
              <a:rPr lang="zh-CN" altLang="en-US" sz="2000" dirty="0">
                <a:solidFill>
                  <a:srgbClr val="0000FF"/>
                </a:solidFill>
              </a:rPr>
              <a:t>负</a:t>
            </a:r>
            <a:r>
              <a:rPr lang="zh-TW" altLang="en-US" sz="2000" dirty="0">
                <a:solidFill>
                  <a:srgbClr val="0000FF"/>
                </a:solidFill>
              </a:rPr>
              <a:t>面</a:t>
            </a:r>
            <a:r>
              <a:rPr lang="en-US" altLang="zh-TW" sz="2000" dirty="0">
                <a:solidFill>
                  <a:srgbClr val="0000FF"/>
                </a:solidFill>
              </a:rPr>
              <a:t>)</a:t>
            </a:r>
            <a:endParaRPr lang="zh-TW" altLang="en-US" sz="2000" dirty="0">
              <a:solidFill>
                <a:srgbClr val="0000FF"/>
              </a:solidFill>
            </a:endParaRPr>
          </a:p>
        </p:txBody>
      </p:sp>
      <p:sp>
        <p:nvSpPr>
          <p:cNvPr id="69" name="文字方塊 68"/>
          <p:cNvSpPr txBox="1"/>
          <p:nvPr/>
        </p:nvSpPr>
        <p:spPr>
          <a:xfrm>
            <a:off x="6958315" y="2169754"/>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70" name="文字方塊 69"/>
          <p:cNvSpPr txBox="1"/>
          <p:nvPr/>
        </p:nvSpPr>
        <p:spPr>
          <a:xfrm>
            <a:off x="3898153" y="5730167"/>
            <a:ext cx="1103085"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 name="组合 6">
            <a:extLst>
              <a:ext uri="{FF2B5EF4-FFF2-40B4-BE49-F238E27FC236}">
                <a16:creationId xmlns:a16="http://schemas.microsoft.com/office/drawing/2014/main" id="{B918EF2A-F532-4BDF-B297-2A34AAED2D77}"/>
              </a:ext>
            </a:extLst>
          </p:cNvPr>
          <p:cNvGrpSpPr/>
          <p:nvPr/>
        </p:nvGrpSpPr>
        <p:grpSpPr>
          <a:xfrm rot="5400000">
            <a:off x="4339423" y="2462000"/>
            <a:ext cx="465153" cy="1511096"/>
            <a:chOff x="8549167" y="2300693"/>
            <a:chExt cx="465153" cy="1511096"/>
          </a:xfrm>
        </p:grpSpPr>
        <p:sp>
          <p:nvSpPr>
            <p:cNvPr id="80" name="矩形 79">
              <a:extLst>
                <a:ext uri="{FF2B5EF4-FFF2-40B4-BE49-F238E27FC236}">
                  <a16:creationId xmlns:a16="http://schemas.microsoft.com/office/drawing/2014/main" id="{F465BDFF-02B9-49DD-812F-F716078069A3}"/>
                </a:ext>
              </a:extLst>
            </p:cNvPr>
            <p:cNvSpPr/>
            <p:nvPr/>
          </p:nvSpPr>
          <p:spPr>
            <a:xfrm>
              <a:off x="8549167" y="2300693"/>
              <a:ext cx="465153" cy="1511096"/>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81" name="橢圓 3">
              <a:extLst>
                <a:ext uri="{FF2B5EF4-FFF2-40B4-BE49-F238E27FC236}">
                  <a16:creationId xmlns:a16="http://schemas.microsoft.com/office/drawing/2014/main" id="{4B6E89DC-12BB-4ECD-965E-F249350CAEE2}"/>
                </a:ext>
              </a:extLst>
            </p:cNvPr>
            <p:cNvSpPr/>
            <p:nvPr/>
          </p:nvSpPr>
          <p:spPr>
            <a:xfrm>
              <a:off x="8590989" y="2423283"/>
              <a:ext cx="381507" cy="381507"/>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2" name="橢圓 54">
              <a:extLst>
                <a:ext uri="{FF2B5EF4-FFF2-40B4-BE49-F238E27FC236}">
                  <a16:creationId xmlns:a16="http://schemas.microsoft.com/office/drawing/2014/main" id="{1C69E935-6848-49B5-B554-838AF1E0B40B}"/>
                </a:ext>
              </a:extLst>
            </p:cNvPr>
            <p:cNvSpPr/>
            <p:nvPr/>
          </p:nvSpPr>
          <p:spPr>
            <a:xfrm>
              <a:off x="8590989" y="3334828"/>
              <a:ext cx="381507" cy="381507"/>
            </a:xfrm>
            <a:prstGeom prst="ellipse">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sp>
          <p:nvSpPr>
            <p:cNvPr id="83" name="橢圓 55">
              <a:extLst>
                <a:ext uri="{FF2B5EF4-FFF2-40B4-BE49-F238E27FC236}">
                  <a16:creationId xmlns:a16="http://schemas.microsoft.com/office/drawing/2014/main" id="{A7D00D6A-307E-4ABA-BFE2-A839ED6CEB51}"/>
                </a:ext>
              </a:extLst>
            </p:cNvPr>
            <p:cNvSpPr/>
            <p:nvPr/>
          </p:nvSpPr>
          <p:spPr>
            <a:xfrm>
              <a:off x="8590989" y="2873326"/>
              <a:ext cx="381507" cy="381507"/>
            </a:xfrm>
            <a:prstGeom prst="ellipse">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cxnSp>
        <p:nvCxnSpPr>
          <p:cNvPr id="86" name="直線單箭頭接點 33">
            <a:extLst>
              <a:ext uri="{FF2B5EF4-FFF2-40B4-BE49-F238E27FC236}">
                <a16:creationId xmlns:a16="http://schemas.microsoft.com/office/drawing/2014/main" id="{B2218B5F-3E94-490D-8745-2D7125F223EB}"/>
              </a:ext>
            </a:extLst>
          </p:cNvPr>
          <p:cNvCxnSpPr>
            <a:cxnSpLocks/>
            <a:stCxn id="18" idx="0"/>
            <a:endCxn id="80" idx="3"/>
          </p:cNvCxnSpPr>
          <p:nvPr/>
        </p:nvCxnSpPr>
        <p:spPr>
          <a:xfrm flipV="1">
            <a:off x="1485588" y="3450125"/>
            <a:ext cx="3086412" cy="115923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直線單箭頭接點 33">
            <a:extLst>
              <a:ext uri="{FF2B5EF4-FFF2-40B4-BE49-F238E27FC236}">
                <a16:creationId xmlns:a16="http://schemas.microsoft.com/office/drawing/2014/main" id="{EB9CCFB1-FF50-4F1C-8FF3-7F135BA88D41}"/>
              </a:ext>
            </a:extLst>
          </p:cNvPr>
          <p:cNvCxnSpPr>
            <a:cxnSpLocks/>
            <a:stCxn id="19" idx="0"/>
            <a:endCxn id="80" idx="3"/>
          </p:cNvCxnSpPr>
          <p:nvPr/>
        </p:nvCxnSpPr>
        <p:spPr>
          <a:xfrm flipV="1">
            <a:off x="2446256" y="3450125"/>
            <a:ext cx="2125744" cy="115923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8" name="直線單箭頭接點 33">
            <a:extLst>
              <a:ext uri="{FF2B5EF4-FFF2-40B4-BE49-F238E27FC236}">
                <a16:creationId xmlns:a16="http://schemas.microsoft.com/office/drawing/2014/main" id="{4477D55D-E3BD-4AEB-8439-9B7475F2FE13}"/>
              </a:ext>
            </a:extLst>
          </p:cNvPr>
          <p:cNvCxnSpPr>
            <a:cxnSpLocks/>
            <a:stCxn id="47" idx="0"/>
            <a:endCxn id="80" idx="3"/>
          </p:cNvCxnSpPr>
          <p:nvPr/>
        </p:nvCxnSpPr>
        <p:spPr>
          <a:xfrm flipV="1">
            <a:off x="3429924" y="3450125"/>
            <a:ext cx="1142076" cy="11620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線單箭頭接點 33">
            <a:extLst>
              <a:ext uri="{FF2B5EF4-FFF2-40B4-BE49-F238E27FC236}">
                <a16:creationId xmlns:a16="http://schemas.microsoft.com/office/drawing/2014/main" id="{6F05E001-230E-44CF-84F6-B2A8835360E7}"/>
              </a:ext>
            </a:extLst>
          </p:cNvPr>
          <p:cNvCxnSpPr>
            <a:cxnSpLocks/>
            <a:endCxn id="83" idx="6"/>
          </p:cNvCxnSpPr>
          <p:nvPr/>
        </p:nvCxnSpPr>
        <p:spPr>
          <a:xfrm flipH="1" flipV="1">
            <a:off x="4564161" y="3408301"/>
            <a:ext cx="1081130" cy="1201066"/>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線單箭頭接點 33">
            <a:extLst>
              <a:ext uri="{FF2B5EF4-FFF2-40B4-BE49-F238E27FC236}">
                <a16:creationId xmlns:a16="http://schemas.microsoft.com/office/drawing/2014/main" id="{3637B499-34A8-449D-9CC2-73B184E66545}"/>
              </a:ext>
            </a:extLst>
          </p:cNvPr>
          <p:cNvCxnSpPr>
            <a:cxnSpLocks/>
            <a:stCxn id="21" idx="0"/>
            <a:endCxn id="80" idx="3"/>
          </p:cNvCxnSpPr>
          <p:nvPr/>
        </p:nvCxnSpPr>
        <p:spPr>
          <a:xfrm flipH="1" flipV="1">
            <a:off x="4572000" y="3450125"/>
            <a:ext cx="1898812" cy="11620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34917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p:sp>
        <p:nvSpPr>
          <p:cNvPr id="7" name="内容占位符 6"/>
          <p:cNvSpPr>
            <a:spLocks noGrp="1"/>
          </p:cNvSpPr>
          <p:nvPr>
            <p:ph sz="quarter" idx="1"/>
          </p:nvPr>
        </p:nvSpPr>
        <p:spPr/>
        <p:txBody>
          <a:bodyPr/>
          <a:lstStyle/>
          <a:p>
            <a:r>
              <a:rPr lang="zh-CN" altLang="en-US" dirty="0"/>
              <a:t>同步的序列到序列模式</a:t>
            </a:r>
          </a:p>
          <a:p>
            <a:endParaRPr lang="zh-CN" altLang="en-US" dirty="0"/>
          </a:p>
        </p:txBody>
      </p:sp>
      <p:pic>
        <p:nvPicPr>
          <p:cNvPr id="8" name="内容占位符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057400" y="2718191"/>
            <a:ext cx="4610743" cy="1790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1046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同步的序列到序列模式</a:t>
            </a:r>
            <a:endParaRPr lang="zh-CN" altLang="en-US" dirty="0"/>
          </a:p>
        </p:txBody>
      </p:sp>
      <p:sp>
        <p:nvSpPr>
          <p:cNvPr id="3" name="內容版面配置區 2"/>
          <p:cNvSpPr>
            <a:spLocks noGrp="1"/>
          </p:cNvSpPr>
          <p:nvPr>
            <p:ph sz="quarter" idx="1"/>
          </p:nvPr>
        </p:nvSpPr>
        <p:spPr/>
        <p:txBody>
          <a:bodyPr/>
          <a:lstStyle/>
          <a:p>
            <a:r>
              <a:rPr lang="zh-CN" altLang="en-US" dirty="0"/>
              <a:t>中文分词</a:t>
            </a:r>
            <a:endParaRPr lang="zh-TW" altLang="en-US" dirty="0"/>
          </a:p>
          <a:p>
            <a:endParaRPr lang="zh-TW" altLang="en-US" dirty="0"/>
          </a:p>
        </p:txBody>
      </p:sp>
      <p:sp>
        <p:nvSpPr>
          <p:cNvPr id="110" name="矩形 109">
            <a:extLst>
              <a:ext uri="{FF2B5EF4-FFF2-40B4-BE49-F238E27FC236}">
                <a16:creationId xmlns:a16="http://schemas.microsoft.com/office/drawing/2014/main" id="{787E6A0D-9A00-465F-BF24-E5DB3F3E57C2}"/>
              </a:ext>
            </a:extLst>
          </p:cNvPr>
          <p:cNvSpPr/>
          <p:nvPr/>
        </p:nvSpPr>
        <p:spPr>
          <a:xfrm>
            <a:off x="1173647" y="3902728"/>
            <a:ext cx="461666"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 name="矩形 110">
            <a:extLst>
              <a:ext uri="{FF2B5EF4-FFF2-40B4-BE49-F238E27FC236}">
                <a16:creationId xmlns:a16="http://schemas.microsoft.com/office/drawing/2014/main" id="{07B59785-904C-4028-934E-2BD9E42531B5}"/>
              </a:ext>
            </a:extLst>
          </p:cNvPr>
          <p:cNvSpPr/>
          <p:nvPr/>
        </p:nvSpPr>
        <p:spPr>
          <a:xfrm>
            <a:off x="2161723"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2" name="矩形 111">
            <a:extLst>
              <a:ext uri="{FF2B5EF4-FFF2-40B4-BE49-F238E27FC236}">
                <a16:creationId xmlns:a16="http://schemas.microsoft.com/office/drawing/2014/main" id="{9EFEF2B5-6C6C-4606-BAEE-83F40F00AC34}"/>
              </a:ext>
            </a:extLst>
          </p:cNvPr>
          <p:cNvSpPr/>
          <p:nvPr/>
        </p:nvSpPr>
        <p:spPr>
          <a:xfrm>
            <a:off x="5136412"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3" name="矩形 112">
            <a:extLst>
              <a:ext uri="{FF2B5EF4-FFF2-40B4-BE49-F238E27FC236}">
                <a16:creationId xmlns:a16="http://schemas.microsoft.com/office/drawing/2014/main" id="{25A10ABE-B964-49CE-BDA8-E0DB7B80C47B}"/>
              </a:ext>
            </a:extLst>
          </p:cNvPr>
          <p:cNvSpPr/>
          <p:nvPr/>
        </p:nvSpPr>
        <p:spPr>
          <a:xfrm>
            <a:off x="6127975"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4" name="矩形 113">
            <a:extLst>
              <a:ext uri="{FF2B5EF4-FFF2-40B4-BE49-F238E27FC236}">
                <a16:creationId xmlns:a16="http://schemas.microsoft.com/office/drawing/2014/main" id="{6927004F-26C4-4A7A-8E33-27DD5139CA17}"/>
              </a:ext>
            </a:extLst>
          </p:cNvPr>
          <p:cNvSpPr/>
          <p:nvPr/>
        </p:nvSpPr>
        <p:spPr>
          <a:xfrm>
            <a:off x="7119538"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15" name="直線單箭頭接點 34">
            <a:extLst>
              <a:ext uri="{FF2B5EF4-FFF2-40B4-BE49-F238E27FC236}">
                <a16:creationId xmlns:a16="http://schemas.microsoft.com/office/drawing/2014/main" id="{3D41C926-67F8-45AC-9188-159CFBD84E42}"/>
              </a:ext>
            </a:extLst>
          </p:cNvPr>
          <p:cNvCxnSpPr>
            <a:cxnSpLocks/>
            <a:stCxn id="110" idx="3"/>
            <a:endCxn id="111" idx="1"/>
          </p:cNvCxnSpPr>
          <p:nvPr/>
        </p:nvCxnSpPr>
        <p:spPr>
          <a:xfrm>
            <a:off x="1635313"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6" name="直線單箭頭接點 35">
            <a:extLst>
              <a:ext uri="{FF2B5EF4-FFF2-40B4-BE49-F238E27FC236}">
                <a16:creationId xmlns:a16="http://schemas.microsoft.com/office/drawing/2014/main" id="{BB96B614-F496-40D8-849C-D35231617FAD}"/>
              </a:ext>
            </a:extLst>
          </p:cNvPr>
          <p:cNvCxnSpPr>
            <a:cxnSpLocks/>
            <a:stCxn id="111" idx="3"/>
            <a:endCxn id="127" idx="1"/>
          </p:cNvCxnSpPr>
          <p:nvPr/>
        </p:nvCxnSpPr>
        <p:spPr>
          <a:xfrm>
            <a:off x="2626876"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7" name="直線單箭頭接點 36">
            <a:extLst>
              <a:ext uri="{FF2B5EF4-FFF2-40B4-BE49-F238E27FC236}">
                <a16:creationId xmlns:a16="http://schemas.microsoft.com/office/drawing/2014/main" id="{DB524B61-8702-4D32-97E5-6915F1C4A748}"/>
              </a:ext>
            </a:extLst>
          </p:cNvPr>
          <p:cNvCxnSpPr>
            <a:cxnSpLocks/>
            <a:stCxn id="112" idx="3"/>
            <a:endCxn id="113" idx="1"/>
          </p:cNvCxnSpPr>
          <p:nvPr/>
        </p:nvCxnSpPr>
        <p:spPr>
          <a:xfrm>
            <a:off x="5601565"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直線單箭頭接點 37">
            <a:extLst>
              <a:ext uri="{FF2B5EF4-FFF2-40B4-BE49-F238E27FC236}">
                <a16:creationId xmlns:a16="http://schemas.microsoft.com/office/drawing/2014/main" id="{80381143-7C78-48C1-8498-390CC870B573}"/>
              </a:ext>
            </a:extLst>
          </p:cNvPr>
          <p:cNvCxnSpPr>
            <a:cxnSpLocks/>
            <a:stCxn id="113" idx="3"/>
            <a:endCxn id="114" idx="1"/>
          </p:cNvCxnSpPr>
          <p:nvPr/>
        </p:nvCxnSpPr>
        <p:spPr>
          <a:xfrm>
            <a:off x="6593128"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9" name="直線單箭頭接點 38">
            <a:extLst>
              <a:ext uri="{FF2B5EF4-FFF2-40B4-BE49-F238E27FC236}">
                <a16:creationId xmlns:a16="http://schemas.microsoft.com/office/drawing/2014/main" id="{0E60867A-6ACA-4EF6-A1BC-FAC6D9E10FA5}"/>
              </a:ext>
            </a:extLst>
          </p:cNvPr>
          <p:cNvCxnSpPr>
            <a:cxnSpLocks/>
            <a:stCxn id="136" idx="3"/>
            <a:endCxn id="112" idx="1"/>
          </p:cNvCxnSpPr>
          <p:nvPr/>
        </p:nvCxnSpPr>
        <p:spPr>
          <a:xfrm>
            <a:off x="4610002"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0" name="直線單箭頭接點 39">
            <a:extLst>
              <a:ext uri="{FF2B5EF4-FFF2-40B4-BE49-F238E27FC236}">
                <a16:creationId xmlns:a16="http://schemas.microsoft.com/office/drawing/2014/main" id="{28554FC0-C230-442F-BD2F-C91E6E0D77E9}"/>
              </a:ext>
            </a:extLst>
          </p:cNvPr>
          <p:cNvCxnSpPr/>
          <p:nvPr/>
        </p:nvCxnSpPr>
        <p:spPr>
          <a:xfrm flipV="1">
            <a:off x="1425251"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1" name="直線單箭頭接點 40">
            <a:extLst>
              <a:ext uri="{FF2B5EF4-FFF2-40B4-BE49-F238E27FC236}">
                <a16:creationId xmlns:a16="http://schemas.microsoft.com/office/drawing/2014/main" id="{205009DC-6818-4CF0-B3A5-5F3ED40EAC13}"/>
              </a:ext>
            </a:extLst>
          </p:cNvPr>
          <p:cNvCxnSpPr/>
          <p:nvPr/>
        </p:nvCxnSpPr>
        <p:spPr>
          <a:xfrm flipV="1">
            <a:off x="2416365"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3" name="直線單箭頭接點 42">
            <a:extLst>
              <a:ext uri="{FF2B5EF4-FFF2-40B4-BE49-F238E27FC236}">
                <a16:creationId xmlns:a16="http://schemas.microsoft.com/office/drawing/2014/main" id="{A62346F1-AAAC-4548-AEC0-61D2DB07291B}"/>
              </a:ext>
            </a:extLst>
          </p:cNvPr>
          <p:cNvCxnSpPr/>
          <p:nvPr/>
        </p:nvCxnSpPr>
        <p:spPr>
          <a:xfrm flipV="1">
            <a:off x="5389707"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4" name="直線單箭頭接點 43">
            <a:extLst>
              <a:ext uri="{FF2B5EF4-FFF2-40B4-BE49-F238E27FC236}">
                <a16:creationId xmlns:a16="http://schemas.microsoft.com/office/drawing/2014/main" id="{1C26E78E-7A0F-49EF-AC2A-AA7E983B9C27}"/>
              </a:ext>
            </a:extLst>
          </p:cNvPr>
          <p:cNvCxnSpPr/>
          <p:nvPr/>
        </p:nvCxnSpPr>
        <p:spPr>
          <a:xfrm flipV="1">
            <a:off x="6380821"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5" name="直線單箭頭接點 44">
            <a:extLst>
              <a:ext uri="{FF2B5EF4-FFF2-40B4-BE49-F238E27FC236}">
                <a16:creationId xmlns:a16="http://schemas.microsoft.com/office/drawing/2014/main" id="{7E37AB61-91D3-40D9-8775-F07114A6CF50}"/>
              </a:ext>
            </a:extLst>
          </p:cNvPr>
          <p:cNvCxnSpPr/>
          <p:nvPr/>
        </p:nvCxnSpPr>
        <p:spPr>
          <a:xfrm flipV="1">
            <a:off x="7371936"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26" name="矩形 125">
            <a:extLst>
              <a:ext uri="{FF2B5EF4-FFF2-40B4-BE49-F238E27FC236}">
                <a16:creationId xmlns:a16="http://schemas.microsoft.com/office/drawing/2014/main" id="{90EB414C-E1BE-433C-A3A5-E8EC59D98984}"/>
              </a:ext>
            </a:extLst>
          </p:cNvPr>
          <p:cNvSpPr/>
          <p:nvPr/>
        </p:nvSpPr>
        <p:spPr>
          <a:xfrm>
            <a:off x="1173647" y="5253335"/>
            <a:ext cx="492443" cy="461665"/>
          </a:xfrm>
          <a:prstGeom prst="rect">
            <a:avLst/>
          </a:prstGeom>
        </p:spPr>
        <p:txBody>
          <a:bodyPr wrap="none">
            <a:spAutoFit/>
          </a:bodyPr>
          <a:lstStyle/>
          <a:p>
            <a:r>
              <a:rPr lang="zh-CN" altLang="en-US" sz="2400" dirty="0"/>
              <a:t>他</a:t>
            </a:r>
            <a:endParaRPr lang="en-US" altLang="zh-TW" sz="2400" dirty="0"/>
          </a:p>
        </p:txBody>
      </p:sp>
      <p:sp>
        <p:nvSpPr>
          <p:cNvPr id="127" name="矩形 126">
            <a:extLst>
              <a:ext uri="{FF2B5EF4-FFF2-40B4-BE49-F238E27FC236}">
                <a16:creationId xmlns:a16="http://schemas.microsoft.com/office/drawing/2014/main" id="{D4309337-25F8-4FEB-97A4-22E3E875ED61}"/>
              </a:ext>
            </a:extLst>
          </p:cNvPr>
          <p:cNvSpPr/>
          <p:nvPr/>
        </p:nvSpPr>
        <p:spPr>
          <a:xfrm>
            <a:off x="3153286"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28" name="直線單箭頭接點 47">
            <a:extLst>
              <a:ext uri="{FF2B5EF4-FFF2-40B4-BE49-F238E27FC236}">
                <a16:creationId xmlns:a16="http://schemas.microsoft.com/office/drawing/2014/main" id="{8679D53A-ECB9-4165-95FA-8647B707F013}"/>
              </a:ext>
            </a:extLst>
          </p:cNvPr>
          <p:cNvCxnSpPr>
            <a:cxnSpLocks/>
            <a:stCxn id="127" idx="3"/>
            <a:endCxn id="136" idx="1"/>
          </p:cNvCxnSpPr>
          <p:nvPr/>
        </p:nvCxnSpPr>
        <p:spPr>
          <a:xfrm>
            <a:off x="3618439"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9" name="直線單箭頭接點 48">
            <a:extLst>
              <a:ext uri="{FF2B5EF4-FFF2-40B4-BE49-F238E27FC236}">
                <a16:creationId xmlns:a16="http://schemas.microsoft.com/office/drawing/2014/main" id="{68DB73FB-E865-4E42-921F-223E5C1AA47D}"/>
              </a:ext>
            </a:extLst>
          </p:cNvPr>
          <p:cNvCxnSpPr/>
          <p:nvPr/>
        </p:nvCxnSpPr>
        <p:spPr>
          <a:xfrm flipV="1">
            <a:off x="3407479"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0" name="矩形 129">
            <a:extLst>
              <a:ext uri="{FF2B5EF4-FFF2-40B4-BE49-F238E27FC236}">
                <a16:creationId xmlns:a16="http://schemas.microsoft.com/office/drawing/2014/main" id="{D89CC863-1799-43EA-B008-E56E3410A984}"/>
              </a:ext>
            </a:extLst>
          </p:cNvPr>
          <p:cNvSpPr/>
          <p:nvPr/>
        </p:nvSpPr>
        <p:spPr>
          <a:xfrm>
            <a:off x="2167780" y="5253335"/>
            <a:ext cx="492443" cy="461665"/>
          </a:xfrm>
          <a:prstGeom prst="rect">
            <a:avLst/>
          </a:prstGeom>
        </p:spPr>
        <p:txBody>
          <a:bodyPr wrap="square">
            <a:spAutoFit/>
          </a:bodyPr>
          <a:lstStyle/>
          <a:p>
            <a:r>
              <a:rPr lang="zh-CN" altLang="en-US" sz="2400" dirty="0"/>
              <a:t>说</a:t>
            </a:r>
            <a:endParaRPr lang="en-US" altLang="zh-TW" sz="2400" dirty="0"/>
          </a:p>
        </p:txBody>
      </p:sp>
      <p:sp>
        <p:nvSpPr>
          <p:cNvPr id="131" name="矩形 130">
            <a:extLst>
              <a:ext uri="{FF2B5EF4-FFF2-40B4-BE49-F238E27FC236}">
                <a16:creationId xmlns:a16="http://schemas.microsoft.com/office/drawing/2014/main" id="{BF123B4F-648A-4671-BE44-CBB063EBDD2D}"/>
              </a:ext>
            </a:extLst>
          </p:cNvPr>
          <p:cNvSpPr/>
          <p:nvPr/>
        </p:nvSpPr>
        <p:spPr>
          <a:xfrm>
            <a:off x="5150179" y="5253335"/>
            <a:ext cx="492443" cy="461665"/>
          </a:xfrm>
          <a:prstGeom prst="rect">
            <a:avLst/>
          </a:prstGeom>
        </p:spPr>
        <p:txBody>
          <a:bodyPr wrap="none">
            <a:spAutoFit/>
          </a:bodyPr>
          <a:lstStyle/>
          <a:p>
            <a:r>
              <a:rPr lang="zh-CN" altLang="en-US" sz="2400" dirty="0"/>
              <a:t>实</a:t>
            </a:r>
            <a:endParaRPr lang="en-US" altLang="zh-TW" sz="2400" dirty="0"/>
          </a:p>
        </p:txBody>
      </p:sp>
      <p:sp>
        <p:nvSpPr>
          <p:cNvPr id="132" name="矩形 131">
            <a:extLst>
              <a:ext uri="{FF2B5EF4-FFF2-40B4-BE49-F238E27FC236}">
                <a16:creationId xmlns:a16="http://schemas.microsoft.com/office/drawing/2014/main" id="{1256BAB1-2637-4308-BDC1-FDD760394B75}"/>
              </a:ext>
            </a:extLst>
          </p:cNvPr>
          <p:cNvSpPr/>
          <p:nvPr/>
        </p:nvSpPr>
        <p:spPr>
          <a:xfrm>
            <a:off x="3161913" y="5253335"/>
            <a:ext cx="492443" cy="461665"/>
          </a:xfrm>
          <a:prstGeom prst="rect">
            <a:avLst/>
          </a:prstGeom>
        </p:spPr>
        <p:txBody>
          <a:bodyPr wrap="none">
            <a:spAutoFit/>
          </a:bodyPr>
          <a:lstStyle/>
          <a:p>
            <a:r>
              <a:rPr lang="zh-CN" altLang="en-US" sz="2400" dirty="0"/>
              <a:t>的</a:t>
            </a:r>
            <a:endParaRPr lang="en-US" altLang="zh-TW" sz="2400" dirty="0"/>
          </a:p>
        </p:txBody>
      </p:sp>
      <p:sp>
        <p:nvSpPr>
          <p:cNvPr id="133" name="矩形 132">
            <a:extLst>
              <a:ext uri="{FF2B5EF4-FFF2-40B4-BE49-F238E27FC236}">
                <a16:creationId xmlns:a16="http://schemas.microsoft.com/office/drawing/2014/main" id="{A92F2368-E7E9-4439-8BB2-83C7E16E3D2E}"/>
              </a:ext>
            </a:extLst>
          </p:cNvPr>
          <p:cNvSpPr/>
          <p:nvPr/>
        </p:nvSpPr>
        <p:spPr>
          <a:xfrm>
            <a:off x="6144312" y="5253335"/>
            <a:ext cx="492443" cy="461665"/>
          </a:xfrm>
          <a:prstGeom prst="rect">
            <a:avLst/>
          </a:prstGeom>
        </p:spPr>
        <p:txBody>
          <a:bodyPr wrap="none">
            <a:spAutoFit/>
          </a:bodyPr>
          <a:lstStyle/>
          <a:p>
            <a:r>
              <a:rPr lang="zh-CN" altLang="en-US" sz="2400" dirty="0"/>
              <a:t>在</a:t>
            </a:r>
            <a:endParaRPr lang="en-US" altLang="zh-TW" sz="2400" dirty="0"/>
          </a:p>
        </p:txBody>
      </p:sp>
      <p:sp>
        <p:nvSpPr>
          <p:cNvPr id="134" name="矩形 133">
            <a:extLst>
              <a:ext uri="{FF2B5EF4-FFF2-40B4-BE49-F238E27FC236}">
                <a16:creationId xmlns:a16="http://schemas.microsoft.com/office/drawing/2014/main" id="{9A9AD2BA-600E-4729-B376-4BF79839854F}"/>
              </a:ext>
            </a:extLst>
          </p:cNvPr>
          <p:cNvSpPr/>
          <p:nvPr/>
        </p:nvSpPr>
        <p:spPr>
          <a:xfrm>
            <a:off x="7138443" y="5253335"/>
            <a:ext cx="492443" cy="461665"/>
          </a:xfrm>
          <a:prstGeom prst="rect">
            <a:avLst/>
          </a:prstGeom>
        </p:spPr>
        <p:txBody>
          <a:bodyPr wrap="none">
            <a:spAutoFit/>
          </a:bodyPr>
          <a:lstStyle/>
          <a:p>
            <a:r>
              <a:rPr lang="zh-CN" altLang="en-US" sz="2400" dirty="0"/>
              <a:t>理</a:t>
            </a:r>
            <a:endParaRPr lang="en-US" altLang="zh-TW" sz="2400" dirty="0"/>
          </a:p>
        </p:txBody>
      </p:sp>
      <p:sp>
        <p:nvSpPr>
          <p:cNvPr id="136" name="矩形 135">
            <a:extLst>
              <a:ext uri="{FF2B5EF4-FFF2-40B4-BE49-F238E27FC236}">
                <a16:creationId xmlns:a16="http://schemas.microsoft.com/office/drawing/2014/main" id="{0A87C9EF-E858-4CA3-BF98-FE6950308D02}"/>
              </a:ext>
            </a:extLst>
          </p:cNvPr>
          <p:cNvSpPr/>
          <p:nvPr/>
        </p:nvSpPr>
        <p:spPr>
          <a:xfrm>
            <a:off x="4144849"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50" name="直線單箭頭接點 48">
            <a:extLst>
              <a:ext uri="{FF2B5EF4-FFF2-40B4-BE49-F238E27FC236}">
                <a16:creationId xmlns:a16="http://schemas.microsoft.com/office/drawing/2014/main" id="{36E137C2-407D-4E6C-89D4-2522AFDE8CFC}"/>
              </a:ext>
            </a:extLst>
          </p:cNvPr>
          <p:cNvCxnSpPr/>
          <p:nvPr/>
        </p:nvCxnSpPr>
        <p:spPr>
          <a:xfrm flipV="1">
            <a:off x="4398593"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51" name="矩形 150">
            <a:extLst>
              <a:ext uri="{FF2B5EF4-FFF2-40B4-BE49-F238E27FC236}">
                <a16:creationId xmlns:a16="http://schemas.microsoft.com/office/drawing/2014/main" id="{2A7A1AB9-CEC8-418B-AEA3-A99017A1FC87}"/>
              </a:ext>
            </a:extLst>
          </p:cNvPr>
          <p:cNvSpPr/>
          <p:nvPr/>
        </p:nvSpPr>
        <p:spPr>
          <a:xfrm>
            <a:off x="4156046" y="5253335"/>
            <a:ext cx="492443" cy="461665"/>
          </a:xfrm>
          <a:prstGeom prst="rect">
            <a:avLst/>
          </a:prstGeom>
        </p:spPr>
        <p:txBody>
          <a:bodyPr wrap="none">
            <a:spAutoFit/>
          </a:bodyPr>
          <a:lstStyle/>
          <a:p>
            <a:r>
              <a:rPr lang="zh-CN" altLang="en-US" sz="2400" dirty="0"/>
              <a:t>确</a:t>
            </a:r>
            <a:endParaRPr lang="en-US" altLang="zh-TW" sz="2400" dirty="0"/>
          </a:p>
        </p:txBody>
      </p:sp>
      <p:cxnSp>
        <p:nvCxnSpPr>
          <p:cNvPr id="165" name="直線單箭頭接點 39">
            <a:extLst>
              <a:ext uri="{FF2B5EF4-FFF2-40B4-BE49-F238E27FC236}">
                <a16:creationId xmlns:a16="http://schemas.microsoft.com/office/drawing/2014/main" id="{DA55D255-DA51-436D-8F53-5EE9D6001ED1}"/>
              </a:ext>
            </a:extLst>
          </p:cNvPr>
          <p:cNvCxnSpPr/>
          <p:nvPr/>
        </p:nvCxnSpPr>
        <p:spPr>
          <a:xfrm flipV="1">
            <a:off x="1394604"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6" name="直線單箭頭接點 40">
            <a:extLst>
              <a:ext uri="{FF2B5EF4-FFF2-40B4-BE49-F238E27FC236}">
                <a16:creationId xmlns:a16="http://schemas.microsoft.com/office/drawing/2014/main" id="{72ABA553-F11A-4E66-90F5-31A13F2779E6}"/>
              </a:ext>
            </a:extLst>
          </p:cNvPr>
          <p:cNvCxnSpPr/>
          <p:nvPr/>
        </p:nvCxnSpPr>
        <p:spPr>
          <a:xfrm flipV="1">
            <a:off x="2385718"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7" name="直線單箭頭接點 42">
            <a:extLst>
              <a:ext uri="{FF2B5EF4-FFF2-40B4-BE49-F238E27FC236}">
                <a16:creationId xmlns:a16="http://schemas.microsoft.com/office/drawing/2014/main" id="{F019B93F-C7C5-49B6-850D-E9F82491498B}"/>
              </a:ext>
            </a:extLst>
          </p:cNvPr>
          <p:cNvCxnSpPr/>
          <p:nvPr/>
        </p:nvCxnSpPr>
        <p:spPr>
          <a:xfrm flipV="1">
            <a:off x="5359060"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8" name="直線單箭頭接點 43">
            <a:extLst>
              <a:ext uri="{FF2B5EF4-FFF2-40B4-BE49-F238E27FC236}">
                <a16:creationId xmlns:a16="http://schemas.microsoft.com/office/drawing/2014/main" id="{F19E525E-53CB-40B3-8ABD-AD3F2B446A67}"/>
              </a:ext>
            </a:extLst>
          </p:cNvPr>
          <p:cNvCxnSpPr/>
          <p:nvPr/>
        </p:nvCxnSpPr>
        <p:spPr>
          <a:xfrm flipV="1">
            <a:off x="6350174"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9" name="直線單箭頭接點 44">
            <a:extLst>
              <a:ext uri="{FF2B5EF4-FFF2-40B4-BE49-F238E27FC236}">
                <a16:creationId xmlns:a16="http://schemas.microsoft.com/office/drawing/2014/main" id="{85C13230-CD21-49F3-8073-293C9F49C94B}"/>
              </a:ext>
            </a:extLst>
          </p:cNvPr>
          <p:cNvCxnSpPr/>
          <p:nvPr/>
        </p:nvCxnSpPr>
        <p:spPr>
          <a:xfrm flipV="1">
            <a:off x="7341289"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0" name="矩形 169">
            <a:extLst>
              <a:ext uri="{FF2B5EF4-FFF2-40B4-BE49-F238E27FC236}">
                <a16:creationId xmlns:a16="http://schemas.microsoft.com/office/drawing/2014/main" id="{483AA07C-A17F-4CEB-A2D1-3D0EE842E702}"/>
              </a:ext>
            </a:extLst>
          </p:cNvPr>
          <p:cNvSpPr/>
          <p:nvPr/>
        </p:nvSpPr>
        <p:spPr>
          <a:xfrm>
            <a:off x="1189154" y="2967335"/>
            <a:ext cx="389850" cy="461665"/>
          </a:xfrm>
          <a:prstGeom prst="rect">
            <a:avLst/>
          </a:prstGeom>
        </p:spPr>
        <p:txBody>
          <a:bodyPr wrap="none">
            <a:spAutoFit/>
          </a:bodyPr>
          <a:lstStyle/>
          <a:p>
            <a:r>
              <a:rPr lang="en-US" altLang="zh-CN" sz="2400" dirty="0"/>
              <a:t>S</a:t>
            </a:r>
            <a:endParaRPr lang="en-US" altLang="zh-TW" sz="2400" dirty="0"/>
          </a:p>
        </p:txBody>
      </p:sp>
      <p:cxnSp>
        <p:nvCxnSpPr>
          <p:cNvPr id="171" name="直線單箭頭接點 48">
            <a:extLst>
              <a:ext uri="{FF2B5EF4-FFF2-40B4-BE49-F238E27FC236}">
                <a16:creationId xmlns:a16="http://schemas.microsoft.com/office/drawing/2014/main" id="{93F45E08-9DAD-4741-A706-5A59DDE465BB}"/>
              </a:ext>
            </a:extLst>
          </p:cNvPr>
          <p:cNvCxnSpPr/>
          <p:nvPr/>
        </p:nvCxnSpPr>
        <p:spPr>
          <a:xfrm flipV="1">
            <a:off x="3376832"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2" name="矩形 171">
            <a:extLst>
              <a:ext uri="{FF2B5EF4-FFF2-40B4-BE49-F238E27FC236}">
                <a16:creationId xmlns:a16="http://schemas.microsoft.com/office/drawing/2014/main" id="{D98B749D-3002-402D-AFC0-635DAC0F2FB1}"/>
              </a:ext>
            </a:extLst>
          </p:cNvPr>
          <p:cNvSpPr/>
          <p:nvPr/>
        </p:nvSpPr>
        <p:spPr>
          <a:xfrm>
            <a:off x="2183287" y="2967335"/>
            <a:ext cx="492443" cy="461665"/>
          </a:xfrm>
          <a:prstGeom prst="rect">
            <a:avLst/>
          </a:prstGeom>
        </p:spPr>
        <p:txBody>
          <a:bodyPr wrap="square">
            <a:spAutoFit/>
          </a:bodyPr>
          <a:lstStyle/>
          <a:p>
            <a:r>
              <a:rPr lang="en-US" altLang="zh-CN" sz="2400" dirty="0"/>
              <a:t>S</a:t>
            </a:r>
            <a:endParaRPr lang="en-US" altLang="zh-TW" sz="2400" dirty="0"/>
          </a:p>
        </p:txBody>
      </p:sp>
      <p:sp>
        <p:nvSpPr>
          <p:cNvPr id="173" name="矩形 172">
            <a:extLst>
              <a:ext uri="{FF2B5EF4-FFF2-40B4-BE49-F238E27FC236}">
                <a16:creationId xmlns:a16="http://schemas.microsoft.com/office/drawing/2014/main" id="{2C2B5725-93EA-4312-B965-BD888779E9B3}"/>
              </a:ext>
            </a:extLst>
          </p:cNvPr>
          <p:cNvSpPr/>
          <p:nvPr/>
        </p:nvSpPr>
        <p:spPr>
          <a:xfrm>
            <a:off x="5165686" y="2967335"/>
            <a:ext cx="389850" cy="461665"/>
          </a:xfrm>
          <a:prstGeom prst="rect">
            <a:avLst/>
          </a:prstGeom>
        </p:spPr>
        <p:txBody>
          <a:bodyPr wrap="none">
            <a:spAutoFit/>
          </a:bodyPr>
          <a:lstStyle/>
          <a:p>
            <a:r>
              <a:rPr lang="en-US" altLang="zh-CN" sz="2400" dirty="0"/>
              <a:t>E</a:t>
            </a:r>
            <a:endParaRPr lang="en-US" altLang="zh-TW" sz="2400" dirty="0"/>
          </a:p>
        </p:txBody>
      </p:sp>
      <p:sp>
        <p:nvSpPr>
          <p:cNvPr id="174" name="矩形 173">
            <a:extLst>
              <a:ext uri="{FF2B5EF4-FFF2-40B4-BE49-F238E27FC236}">
                <a16:creationId xmlns:a16="http://schemas.microsoft.com/office/drawing/2014/main" id="{EBF7A939-759D-4343-81D2-A68D51517303}"/>
              </a:ext>
            </a:extLst>
          </p:cNvPr>
          <p:cNvSpPr/>
          <p:nvPr/>
        </p:nvSpPr>
        <p:spPr>
          <a:xfrm>
            <a:off x="3177420" y="2967335"/>
            <a:ext cx="389850" cy="461665"/>
          </a:xfrm>
          <a:prstGeom prst="rect">
            <a:avLst/>
          </a:prstGeom>
        </p:spPr>
        <p:txBody>
          <a:bodyPr wrap="none">
            <a:spAutoFit/>
          </a:bodyPr>
          <a:lstStyle/>
          <a:p>
            <a:r>
              <a:rPr lang="en-US" altLang="zh-TW" sz="2400" dirty="0"/>
              <a:t>S</a:t>
            </a:r>
          </a:p>
        </p:txBody>
      </p:sp>
      <p:sp>
        <p:nvSpPr>
          <p:cNvPr id="175" name="矩形 174">
            <a:extLst>
              <a:ext uri="{FF2B5EF4-FFF2-40B4-BE49-F238E27FC236}">
                <a16:creationId xmlns:a16="http://schemas.microsoft.com/office/drawing/2014/main" id="{06B609CA-D6CE-4F1D-AC23-B53459750220}"/>
              </a:ext>
            </a:extLst>
          </p:cNvPr>
          <p:cNvSpPr/>
          <p:nvPr/>
        </p:nvSpPr>
        <p:spPr>
          <a:xfrm>
            <a:off x="6159819" y="2967335"/>
            <a:ext cx="389850" cy="461665"/>
          </a:xfrm>
          <a:prstGeom prst="rect">
            <a:avLst/>
          </a:prstGeom>
        </p:spPr>
        <p:txBody>
          <a:bodyPr wrap="none">
            <a:spAutoFit/>
          </a:bodyPr>
          <a:lstStyle/>
          <a:p>
            <a:r>
              <a:rPr lang="en-US" altLang="zh-CN" sz="2400" dirty="0"/>
              <a:t>B</a:t>
            </a:r>
            <a:endParaRPr lang="en-US" altLang="zh-TW" sz="2400" dirty="0"/>
          </a:p>
        </p:txBody>
      </p:sp>
      <p:sp>
        <p:nvSpPr>
          <p:cNvPr id="176" name="矩形 175">
            <a:extLst>
              <a:ext uri="{FF2B5EF4-FFF2-40B4-BE49-F238E27FC236}">
                <a16:creationId xmlns:a16="http://schemas.microsoft.com/office/drawing/2014/main" id="{ABF6A5F9-C6D7-45D1-AE3B-F51087880C66}"/>
              </a:ext>
            </a:extLst>
          </p:cNvPr>
          <p:cNvSpPr/>
          <p:nvPr/>
        </p:nvSpPr>
        <p:spPr>
          <a:xfrm>
            <a:off x="7153950" y="2967335"/>
            <a:ext cx="389850" cy="461665"/>
          </a:xfrm>
          <a:prstGeom prst="rect">
            <a:avLst/>
          </a:prstGeom>
        </p:spPr>
        <p:txBody>
          <a:bodyPr wrap="none">
            <a:spAutoFit/>
          </a:bodyPr>
          <a:lstStyle/>
          <a:p>
            <a:r>
              <a:rPr lang="en-US" altLang="zh-CN" sz="2400" dirty="0"/>
              <a:t>E</a:t>
            </a:r>
            <a:endParaRPr lang="en-US" altLang="zh-TW" sz="2400" dirty="0"/>
          </a:p>
        </p:txBody>
      </p:sp>
      <p:cxnSp>
        <p:nvCxnSpPr>
          <p:cNvPr id="177" name="直線單箭頭接點 48">
            <a:extLst>
              <a:ext uri="{FF2B5EF4-FFF2-40B4-BE49-F238E27FC236}">
                <a16:creationId xmlns:a16="http://schemas.microsoft.com/office/drawing/2014/main" id="{946965DB-B4EB-4D52-A95E-BB65D88A9D5A}"/>
              </a:ext>
            </a:extLst>
          </p:cNvPr>
          <p:cNvCxnSpPr/>
          <p:nvPr/>
        </p:nvCxnSpPr>
        <p:spPr>
          <a:xfrm flipV="1">
            <a:off x="4367946"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8" name="矩形 177">
            <a:extLst>
              <a:ext uri="{FF2B5EF4-FFF2-40B4-BE49-F238E27FC236}">
                <a16:creationId xmlns:a16="http://schemas.microsoft.com/office/drawing/2014/main" id="{CD41FA0A-9B53-4FE2-8EEE-D63691C9A480}"/>
              </a:ext>
            </a:extLst>
          </p:cNvPr>
          <p:cNvSpPr/>
          <p:nvPr/>
        </p:nvSpPr>
        <p:spPr>
          <a:xfrm>
            <a:off x="4171553" y="2967335"/>
            <a:ext cx="389850" cy="461665"/>
          </a:xfrm>
          <a:prstGeom prst="rect">
            <a:avLst/>
          </a:prstGeom>
        </p:spPr>
        <p:txBody>
          <a:bodyPr wrap="none">
            <a:spAutoFit/>
          </a:bodyPr>
          <a:lstStyle/>
          <a:p>
            <a:r>
              <a:rPr lang="en-US" altLang="zh-CN" sz="2400" dirty="0"/>
              <a:t>B</a:t>
            </a:r>
            <a:endParaRPr lang="en-US" altLang="zh-TW" sz="2400" dirty="0"/>
          </a:p>
        </p:txBody>
      </p:sp>
    </p:spTree>
    <p:extLst>
      <p:ext uri="{BB962C8B-B14F-4D97-AF65-F5344CB8AC3E}">
        <p14:creationId xmlns:p14="http://schemas.microsoft.com/office/powerpoint/2010/main" val="3817254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前馈网络</a:t>
            </a:r>
            <a:endParaRPr lang="en-US" altLang="zh-CN" dirty="0"/>
          </a:p>
        </p:txBody>
      </p:sp>
      <p:sp>
        <p:nvSpPr>
          <p:cNvPr id="3" name="内容占位符 2"/>
          <p:cNvSpPr>
            <a:spLocks noGrp="1"/>
          </p:cNvSpPr>
          <p:nvPr>
            <p:ph sz="quarter" idx="1"/>
          </p:nvPr>
        </p:nvSpPr>
        <p:spPr/>
        <p:txBody>
          <a:bodyPr/>
          <a:lstStyle/>
          <a:p>
            <a:r>
              <a:rPr lang="zh-CN" altLang="en-US" dirty="0"/>
              <a:t>连接存在层与层之间，每层的节点之间是无连接的。（</a:t>
            </a:r>
            <a:r>
              <a:rPr lang="zh-CN" altLang="en-US" dirty="0">
                <a:solidFill>
                  <a:srgbClr val="FF0000"/>
                </a:solidFill>
              </a:rPr>
              <a:t>无循环</a:t>
            </a:r>
            <a:r>
              <a:rPr lang="zh-CN" altLang="en-US" dirty="0"/>
              <a:t>）</a:t>
            </a:r>
            <a:endParaRPr lang="en-US" altLang="zh-CN" dirty="0"/>
          </a:p>
          <a:p>
            <a:r>
              <a:rPr lang="zh-CN" altLang="en-US" dirty="0"/>
              <a:t>输入和输出的维数都是固定的，不能任意改变。无法处理变长的序列数据。</a:t>
            </a:r>
            <a:endParaRPr lang="en-US" altLang="zh-CN" dirty="0"/>
          </a:p>
          <a:p>
            <a:r>
              <a:rPr lang="zh-CN" altLang="en-US" dirty="0"/>
              <a:t>假设每次输入都是独立的，也就是说每次网络的输出只依赖于当前的输入。</a:t>
            </a:r>
            <a:endParaRPr lang="en-US" altLang="zh-CN" dirty="0"/>
          </a:p>
          <a:p>
            <a:pPr lvl="1"/>
            <a:endParaRPr lang="en-US" altLang="zh-CN" dirty="0"/>
          </a:p>
        </p:txBody>
      </p:sp>
    </p:spTree>
    <p:extLst>
      <p:ext uri="{BB962C8B-B14F-4D97-AF65-F5344CB8AC3E}">
        <p14:creationId xmlns:p14="http://schemas.microsoft.com/office/powerpoint/2010/main" val="34067177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同步的序列到序列模式</a:t>
            </a:r>
          </a:p>
        </p:txBody>
      </p:sp>
      <p:sp>
        <p:nvSpPr>
          <p:cNvPr id="3" name="內容版面配置區 2"/>
          <p:cNvSpPr>
            <a:spLocks noGrp="1"/>
          </p:cNvSpPr>
          <p:nvPr>
            <p:ph sz="quarter" idx="1"/>
          </p:nvPr>
        </p:nvSpPr>
        <p:spPr/>
        <p:txBody>
          <a:bodyPr>
            <a:normAutofit/>
          </a:bodyPr>
          <a:lstStyle/>
          <a:p>
            <a:pPr marL="228600" lvl="1">
              <a:spcBef>
                <a:spcPts val="1000"/>
              </a:spcBef>
            </a:pPr>
            <a:r>
              <a:rPr lang="en-US" altLang="zh-TW" sz="2400" dirty="0"/>
              <a:t>Connectionist Temporal Classification</a:t>
            </a:r>
            <a:r>
              <a:rPr lang="zh-TW" altLang="en-US" sz="2400" dirty="0"/>
              <a:t> </a:t>
            </a:r>
            <a:r>
              <a:rPr lang="en-US" altLang="zh-TW" sz="2400" dirty="0"/>
              <a:t>(CTC) </a:t>
            </a:r>
            <a:r>
              <a:rPr lang="en-US" altLang="zh-TW" sz="1800" dirty="0">
                <a:solidFill>
                  <a:srgbClr val="0000FF"/>
                </a:solidFill>
              </a:rPr>
              <a:t>[Alex Graves, ICML’06][Alex Graves, ICML’14][Haşim </a:t>
            </a:r>
            <a:r>
              <a:rPr lang="en-US" altLang="zh-TW" sz="1800" dirty="0" err="1">
                <a:solidFill>
                  <a:srgbClr val="0000FF"/>
                </a:solidFill>
              </a:rPr>
              <a:t>Sak</a:t>
            </a:r>
            <a:r>
              <a:rPr lang="en-US" altLang="zh-TW" sz="1800" dirty="0">
                <a:solidFill>
                  <a:srgbClr val="0000FF"/>
                </a:solidFill>
              </a:rPr>
              <a:t>, Interspeech’15][</a:t>
            </a:r>
            <a:r>
              <a:rPr lang="en-US" altLang="zh-TW" sz="1800" dirty="0" err="1">
                <a:solidFill>
                  <a:srgbClr val="0000FF"/>
                </a:solidFill>
              </a:rPr>
              <a:t>Jie</a:t>
            </a:r>
            <a:r>
              <a:rPr lang="en-US" altLang="zh-TW" sz="1800" dirty="0">
                <a:solidFill>
                  <a:srgbClr val="0000FF"/>
                </a:solidFill>
              </a:rPr>
              <a:t> Li, Interspeech’15][Andrew Senior, ASRU’15]</a:t>
            </a:r>
          </a:p>
          <a:p>
            <a:endParaRPr lang="en-US" altLang="zh-TW" sz="2400" dirty="0"/>
          </a:p>
        </p:txBody>
      </p:sp>
      <p:grpSp>
        <p:nvGrpSpPr>
          <p:cNvPr id="21" name="群組 20"/>
          <p:cNvGrpSpPr/>
          <p:nvPr/>
        </p:nvGrpSpPr>
        <p:grpSpPr>
          <a:xfrm>
            <a:off x="431370" y="3759966"/>
            <a:ext cx="3421870" cy="461665"/>
            <a:chOff x="855154" y="4239504"/>
            <a:chExt cx="3421870" cy="461665"/>
          </a:xfrm>
        </p:grpSpPr>
        <p:sp>
          <p:nvSpPr>
            <p:cNvPr id="5" name="文字方塊 4"/>
            <p:cNvSpPr txBox="1"/>
            <p:nvPr/>
          </p:nvSpPr>
          <p:spPr>
            <a:xfrm>
              <a:off x="855154" y="4239504"/>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6" name="文字方塊 5"/>
            <p:cNvSpPr txBox="1"/>
            <p:nvPr/>
          </p:nvSpPr>
          <p:spPr>
            <a:xfrm>
              <a:off x="1272023"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7" name="文字方塊 6"/>
            <p:cNvSpPr txBox="1"/>
            <p:nvPr/>
          </p:nvSpPr>
          <p:spPr>
            <a:xfrm>
              <a:off x="1688892"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8" name="文字方塊 7"/>
            <p:cNvSpPr txBox="1"/>
            <p:nvPr/>
          </p:nvSpPr>
          <p:spPr>
            <a:xfrm>
              <a:off x="2105761" y="4239504"/>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9" name="文字方塊 8"/>
            <p:cNvSpPr txBox="1"/>
            <p:nvPr/>
          </p:nvSpPr>
          <p:spPr>
            <a:xfrm>
              <a:off x="2522630"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0" name="文字方塊 9"/>
            <p:cNvSpPr txBox="1"/>
            <p:nvPr/>
          </p:nvSpPr>
          <p:spPr>
            <a:xfrm>
              <a:off x="2939499"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1" name="文字方塊 10"/>
            <p:cNvSpPr txBox="1"/>
            <p:nvPr/>
          </p:nvSpPr>
          <p:spPr>
            <a:xfrm>
              <a:off x="3356368"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2" name="文字方塊 11"/>
            <p:cNvSpPr txBox="1"/>
            <p:nvPr/>
          </p:nvSpPr>
          <p:spPr>
            <a:xfrm>
              <a:off x="3773237"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grpSp>
        <p:nvGrpSpPr>
          <p:cNvPr id="22" name="群組 21"/>
          <p:cNvGrpSpPr/>
          <p:nvPr/>
        </p:nvGrpSpPr>
        <p:grpSpPr>
          <a:xfrm>
            <a:off x="5425370" y="3767013"/>
            <a:ext cx="3421870" cy="461665"/>
            <a:chOff x="855154" y="5208233"/>
            <a:chExt cx="3421870" cy="461665"/>
          </a:xfrm>
        </p:grpSpPr>
        <p:sp>
          <p:nvSpPr>
            <p:cNvPr id="13" name="文字方塊 12"/>
            <p:cNvSpPr txBox="1"/>
            <p:nvPr/>
          </p:nvSpPr>
          <p:spPr>
            <a:xfrm>
              <a:off x="855154" y="5208233"/>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14" name="文字方塊 13"/>
            <p:cNvSpPr txBox="1"/>
            <p:nvPr/>
          </p:nvSpPr>
          <p:spPr>
            <a:xfrm>
              <a:off x="1272023"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5" name="文字方塊 14"/>
            <p:cNvSpPr txBox="1"/>
            <p:nvPr/>
          </p:nvSpPr>
          <p:spPr>
            <a:xfrm>
              <a:off x="1688892"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6" name="文字方塊 15"/>
            <p:cNvSpPr txBox="1"/>
            <p:nvPr/>
          </p:nvSpPr>
          <p:spPr>
            <a:xfrm>
              <a:off x="2105761"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7" name="文字方塊 16"/>
            <p:cNvSpPr txBox="1"/>
            <p:nvPr/>
          </p:nvSpPr>
          <p:spPr>
            <a:xfrm>
              <a:off x="2522630"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8" name="文字方塊 17"/>
            <p:cNvSpPr txBox="1"/>
            <p:nvPr/>
          </p:nvSpPr>
          <p:spPr>
            <a:xfrm>
              <a:off x="2939499"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9" name="文字方塊 18"/>
            <p:cNvSpPr txBox="1"/>
            <p:nvPr/>
          </p:nvSpPr>
          <p:spPr>
            <a:xfrm>
              <a:off x="3356368"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20" name="文字方塊 19"/>
            <p:cNvSpPr txBox="1"/>
            <p:nvPr/>
          </p:nvSpPr>
          <p:spPr>
            <a:xfrm>
              <a:off x="3773237"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sp>
        <p:nvSpPr>
          <p:cNvPr id="28" name="矩形 27"/>
          <p:cNvSpPr/>
          <p:nvPr/>
        </p:nvSpPr>
        <p:spPr>
          <a:xfrm>
            <a:off x="538543"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959392"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1380241"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1801090"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222193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2642788"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3063637"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348448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6" name="直線單箭頭接點 35"/>
          <p:cNvCxnSpPr/>
          <p:nvPr/>
        </p:nvCxnSpPr>
        <p:spPr>
          <a:xfrm flipV="1">
            <a:off x="65977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108318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1506587"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1929993"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2353399"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277680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320021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362361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5547633"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p:nvSpPr>
        <p:spPr>
          <a:xfrm>
            <a:off x="5968482"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6389331"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p:nvSpPr>
        <p:spPr>
          <a:xfrm>
            <a:off x="6810180"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723102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p:nvSpPr>
        <p:spPr>
          <a:xfrm>
            <a:off x="7651878"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8072727"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p:nvSpPr>
        <p:spPr>
          <a:xfrm>
            <a:off x="849357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7" name="直線單箭頭接點 66"/>
          <p:cNvCxnSpPr/>
          <p:nvPr/>
        </p:nvCxnSpPr>
        <p:spPr>
          <a:xfrm flipV="1">
            <a:off x="566886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609227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6515677"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V="1">
            <a:off x="6939083"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7362489"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778589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flipV="1">
            <a:off x="820930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flipV="1">
            <a:off x="863270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9" name="文字方塊 88"/>
          <p:cNvSpPr txBox="1"/>
          <p:nvPr/>
        </p:nvSpPr>
        <p:spPr>
          <a:xfrm>
            <a:off x="1363936" y="2796176"/>
            <a:ext cx="1385094" cy="461665"/>
          </a:xfrm>
          <a:prstGeom prst="rect">
            <a:avLst/>
          </a:prstGeom>
          <a:noFill/>
        </p:spPr>
        <p:txBody>
          <a:bodyPr wrap="square" rtlCol="0">
            <a:spAutoFit/>
          </a:bodyPr>
          <a:lstStyle/>
          <a:p>
            <a:pPr algn="ctr"/>
            <a:r>
              <a:rPr lang="en-US" altLang="zh-TW" sz="2400" dirty="0"/>
              <a:t>“</a:t>
            </a:r>
            <a:r>
              <a:rPr lang="zh-TW" altLang="en-US" sz="2400" dirty="0"/>
              <a:t>好棒</a:t>
            </a:r>
            <a:r>
              <a:rPr lang="en-US" altLang="zh-TW" sz="2400" dirty="0"/>
              <a:t>”</a:t>
            </a:r>
            <a:endParaRPr lang="zh-TW" altLang="en-US" sz="2400" dirty="0"/>
          </a:p>
        </p:txBody>
      </p:sp>
      <p:sp>
        <p:nvSpPr>
          <p:cNvPr id="90" name="向下箭號 89"/>
          <p:cNvSpPr/>
          <p:nvPr/>
        </p:nvSpPr>
        <p:spPr>
          <a:xfrm flipV="1">
            <a:off x="1817833" y="3311642"/>
            <a:ext cx="477301" cy="45537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1" name="文字方塊 90"/>
          <p:cNvSpPr txBox="1"/>
          <p:nvPr/>
        </p:nvSpPr>
        <p:spPr>
          <a:xfrm>
            <a:off x="6431291" y="2743200"/>
            <a:ext cx="1385094" cy="461665"/>
          </a:xfrm>
          <a:prstGeom prst="rect">
            <a:avLst/>
          </a:prstGeom>
          <a:noFill/>
        </p:spPr>
        <p:txBody>
          <a:bodyPr wrap="square" rtlCol="0">
            <a:spAutoFit/>
          </a:bodyPr>
          <a:lstStyle/>
          <a:p>
            <a:pPr algn="ctr"/>
            <a:r>
              <a:rPr lang="en-US" altLang="zh-TW" sz="2400" dirty="0"/>
              <a:t>“</a:t>
            </a:r>
            <a:r>
              <a:rPr lang="zh-TW" altLang="en-US" sz="2400" dirty="0"/>
              <a:t>好棒棒</a:t>
            </a:r>
            <a:r>
              <a:rPr lang="en-US" altLang="zh-TW" sz="2400" dirty="0"/>
              <a:t>”</a:t>
            </a:r>
            <a:endParaRPr lang="zh-TW" altLang="en-US" sz="2400" dirty="0"/>
          </a:p>
        </p:txBody>
      </p:sp>
      <p:sp>
        <p:nvSpPr>
          <p:cNvPr id="92" name="向下箭號 91"/>
          <p:cNvSpPr/>
          <p:nvPr/>
        </p:nvSpPr>
        <p:spPr>
          <a:xfrm flipV="1">
            <a:off x="6885188" y="3258666"/>
            <a:ext cx="477301" cy="45443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93" name="直線接點 92"/>
          <p:cNvCxnSpPr/>
          <p:nvPr/>
        </p:nvCxnSpPr>
        <p:spPr>
          <a:xfrm>
            <a:off x="959392" y="4010520"/>
            <a:ext cx="68136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7" name="直線接點 96"/>
          <p:cNvCxnSpPr/>
          <p:nvPr/>
        </p:nvCxnSpPr>
        <p:spPr>
          <a:xfrm>
            <a:off x="2206961" y="4029525"/>
            <a:ext cx="152307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0" name="直線接點 99"/>
          <p:cNvCxnSpPr/>
          <p:nvPr/>
        </p:nvCxnSpPr>
        <p:spPr>
          <a:xfrm>
            <a:off x="5956136" y="4038301"/>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2" name="直線接點 101"/>
          <p:cNvCxnSpPr/>
          <p:nvPr/>
        </p:nvCxnSpPr>
        <p:spPr>
          <a:xfrm>
            <a:off x="7196216" y="4062664"/>
            <a:ext cx="33254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3" name="直線接點 102"/>
          <p:cNvCxnSpPr/>
          <p:nvPr/>
        </p:nvCxnSpPr>
        <p:spPr>
          <a:xfrm>
            <a:off x="8120508" y="4062664"/>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5" name="群組 106"/>
          <p:cNvGrpSpPr>
            <a:grpSpLocks/>
          </p:cNvGrpSpPr>
          <p:nvPr/>
        </p:nvGrpSpPr>
        <p:grpSpPr bwMode="auto">
          <a:xfrm>
            <a:off x="635229" y="5594026"/>
            <a:ext cx="3173419" cy="457065"/>
            <a:chOff x="467932" y="3914400"/>
            <a:chExt cx="2909888" cy="576263"/>
          </a:xfrm>
        </p:grpSpPr>
        <p:pic>
          <p:nvPicPr>
            <p:cNvPr id="7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 name="群組 106"/>
          <p:cNvGrpSpPr>
            <a:grpSpLocks/>
          </p:cNvGrpSpPr>
          <p:nvPr/>
        </p:nvGrpSpPr>
        <p:grpSpPr bwMode="auto">
          <a:xfrm>
            <a:off x="5532717" y="5573886"/>
            <a:ext cx="3173419" cy="457065"/>
            <a:chOff x="467932" y="3914400"/>
            <a:chExt cx="2909888" cy="576263"/>
          </a:xfrm>
        </p:grpSpPr>
        <p:pic>
          <p:nvPicPr>
            <p:cNvPr id="7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文本框 3"/>
          <p:cNvSpPr txBox="1"/>
          <p:nvPr/>
        </p:nvSpPr>
        <p:spPr>
          <a:xfrm>
            <a:off x="3730031" y="2796176"/>
            <a:ext cx="1620957" cy="523220"/>
          </a:xfrm>
          <a:prstGeom prst="rect">
            <a:avLst/>
          </a:prstGeom>
          <a:noFill/>
        </p:spPr>
        <p:txBody>
          <a:bodyPr wrap="none" rtlCol="0">
            <a:spAutoFit/>
          </a:bodyPr>
          <a:lstStyle/>
          <a:p>
            <a:r>
              <a:rPr lang="zh-CN" altLang="en-US" sz="2800" dirty="0"/>
              <a:t>语音识别</a:t>
            </a:r>
          </a:p>
        </p:txBody>
      </p:sp>
    </p:spTree>
    <p:extLst>
      <p:ext uri="{BB962C8B-B14F-4D97-AF65-F5344CB8AC3E}">
        <p14:creationId xmlns:p14="http://schemas.microsoft.com/office/powerpoint/2010/main" val="323907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59" grpId="0" animBg="1"/>
      <p:bldP spid="60" grpId="0" animBg="1"/>
      <p:bldP spid="61" grpId="0" animBg="1"/>
      <p:bldP spid="62" grpId="0" animBg="1"/>
      <p:bldP spid="63" grpId="0" animBg="1"/>
      <p:bldP spid="64" grpId="0" animBg="1"/>
      <p:bldP spid="65" grpId="0" animBg="1"/>
      <p:bldP spid="66" grpId="0" animBg="1"/>
      <p:bldP spid="89" grpId="0"/>
      <p:bldP spid="90" grpId="0" animBg="1"/>
      <p:bldP spid="91" grpId="0"/>
      <p:bldP spid="9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p:sp>
        <p:nvSpPr>
          <p:cNvPr id="7" name="内容占位符 6"/>
          <p:cNvSpPr>
            <a:spLocks noGrp="1"/>
          </p:cNvSpPr>
          <p:nvPr>
            <p:ph sz="quarter" idx="1"/>
          </p:nvPr>
        </p:nvSpPr>
        <p:spPr/>
        <p:txBody>
          <a:bodyPr/>
          <a:lstStyle/>
          <a:p>
            <a:r>
              <a:rPr lang="zh-CN" altLang="en-US" dirty="0"/>
              <a:t>异步的序列到序列模式</a:t>
            </a:r>
          </a:p>
          <a:p>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36" y="2971800"/>
            <a:ext cx="8944164" cy="1870594"/>
          </a:xfrm>
          <a:prstGeom prst="rect">
            <a:avLst/>
          </a:prstGeom>
        </p:spPr>
      </p:pic>
    </p:spTree>
    <p:extLst>
      <p:ext uri="{BB962C8B-B14F-4D97-AF65-F5344CB8AC3E}">
        <p14:creationId xmlns:p14="http://schemas.microsoft.com/office/powerpoint/2010/main" val="3300405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2607805" y="4570755"/>
            <a:ext cx="461665" cy="1413164"/>
            <a:chOff x="2700170" y="5157068"/>
            <a:chExt cx="461665" cy="1413164"/>
          </a:xfrm>
        </p:grpSpPr>
        <p:sp>
          <p:nvSpPr>
            <p:cNvPr id="11" name="矩形 10"/>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文字方塊 11"/>
            <p:cNvSpPr txBox="1"/>
            <p:nvPr/>
          </p:nvSpPr>
          <p:spPr>
            <a:xfrm rot="5400000">
              <a:off x="2224421" y="5632817"/>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learning</a:t>
              </a:r>
              <a:endParaRPr lang="zh-TW" altLang="en-US" sz="2400" dirty="0">
                <a:solidFill>
                  <a:schemeClr val="tx1"/>
                </a:solidFill>
              </a:endParaRPr>
            </a:p>
          </p:txBody>
        </p:sp>
      </p:grpSp>
      <p:sp>
        <p:nvSpPr>
          <p:cNvPr id="2" name="標題 1"/>
          <p:cNvSpPr>
            <a:spLocks noGrp="1"/>
          </p:cNvSpPr>
          <p:nvPr>
            <p:ph type="title"/>
          </p:nvPr>
        </p:nvSpPr>
        <p:spPr/>
        <p:txBody>
          <a:bodyPr/>
          <a:lstStyle/>
          <a:p>
            <a:r>
              <a:rPr lang="zh-CN" altLang="en-US" dirty="0"/>
              <a:t>异步的序列到序列模式</a:t>
            </a:r>
          </a:p>
        </p:txBody>
      </p:sp>
      <p:sp>
        <p:nvSpPr>
          <p:cNvPr id="3" name="內容版面配置區 2"/>
          <p:cNvSpPr>
            <a:spLocks noGrp="1"/>
          </p:cNvSpPr>
          <p:nvPr>
            <p:ph sz="quarter" idx="1"/>
          </p:nvPr>
        </p:nvSpPr>
        <p:spPr/>
        <p:txBody>
          <a:bodyPr>
            <a:normAutofit/>
          </a:bodyPr>
          <a:lstStyle/>
          <a:p>
            <a:r>
              <a:rPr lang="zh-CN" altLang="en-US" sz="2400" dirty="0"/>
              <a:t>机器翻译</a:t>
            </a:r>
            <a:endParaRPr lang="zh-TW" altLang="en-US" sz="2000" b="1" i="1" u="sng" dirty="0"/>
          </a:p>
          <a:p>
            <a:endParaRPr lang="zh-TW" altLang="en-US" sz="2400" dirty="0"/>
          </a:p>
        </p:txBody>
      </p:sp>
      <p:grpSp>
        <p:nvGrpSpPr>
          <p:cNvPr id="8" name="群組 7"/>
          <p:cNvGrpSpPr/>
          <p:nvPr/>
        </p:nvGrpSpPr>
        <p:grpSpPr>
          <a:xfrm>
            <a:off x="1640749" y="4570756"/>
            <a:ext cx="461665" cy="1413164"/>
            <a:chOff x="1417239" y="5157069"/>
            <a:chExt cx="461665" cy="1413164"/>
          </a:xfrm>
        </p:grpSpPr>
        <p:sp>
          <p:nvSpPr>
            <p:cNvPr id="5" name="矩形 4"/>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sp>
        <p:nvSpPr>
          <p:cNvPr id="14" name="矩形 13"/>
          <p:cNvSpPr/>
          <p:nvPr/>
        </p:nvSpPr>
        <p:spPr>
          <a:xfrm>
            <a:off x="1640749" y="3662151"/>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5" name="矩形 14"/>
          <p:cNvSpPr/>
          <p:nvPr/>
        </p:nvSpPr>
        <p:spPr>
          <a:xfrm>
            <a:off x="2599673"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7" name="矩形 16"/>
          <p:cNvSpPr/>
          <p:nvPr/>
        </p:nvSpPr>
        <p:spPr>
          <a:xfrm>
            <a:off x="3562084"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 name="矩形 17"/>
          <p:cNvSpPr/>
          <p:nvPr/>
        </p:nvSpPr>
        <p:spPr>
          <a:xfrm>
            <a:off x="4524495"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5486906"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2613806" y="2626532"/>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5481585" y="26139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2532057" y="2730091"/>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47" name="文字方塊 46"/>
          <p:cNvSpPr txBox="1"/>
          <p:nvPr/>
        </p:nvSpPr>
        <p:spPr>
          <a:xfrm>
            <a:off x="5386544" y="2729640"/>
            <a:ext cx="628650" cy="461665"/>
          </a:xfrm>
          <a:prstGeom prst="rect">
            <a:avLst/>
          </a:prstGeom>
          <a:noFill/>
        </p:spPr>
        <p:txBody>
          <a:bodyPr wrap="square" rtlCol="0">
            <a:spAutoFit/>
          </a:bodyPr>
          <a:lstStyle/>
          <a:p>
            <a:pPr algn="ctr"/>
            <a:r>
              <a:rPr lang="zh-CN" altLang="en-US" sz="2400" dirty="0"/>
              <a:t>习</a:t>
            </a:r>
            <a:endParaRPr lang="zh-TW" altLang="en-US" sz="2400" dirty="0"/>
          </a:p>
        </p:txBody>
      </p:sp>
      <p:cxnSp>
        <p:nvCxnSpPr>
          <p:cNvPr id="2048" name="直線單箭頭接點 2047"/>
          <p:cNvCxnSpPr/>
          <p:nvPr/>
        </p:nvCxnSpPr>
        <p:spPr>
          <a:xfrm flipV="1">
            <a:off x="1886984"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2842336"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2851776" y="333082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3460659" y="2632514"/>
            <a:ext cx="628650" cy="1029120"/>
            <a:chOff x="3859511" y="3051365"/>
            <a:chExt cx="628650" cy="1029120"/>
          </a:xfrm>
        </p:grpSpPr>
        <p:sp>
          <p:nvSpPr>
            <p:cNvPr id="40" name="矩形 39"/>
            <p:cNvSpPr/>
            <p:nvPr/>
          </p:nvSpPr>
          <p:spPr>
            <a:xfrm>
              <a:off x="3941260"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3859511" y="3171950"/>
              <a:ext cx="628650" cy="461665"/>
            </a:xfrm>
            <a:prstGeom prst="rect">
              <a:avLst/>
            </a:prstGeom>
            <a:noFill/>
          </p:spPr>
          <p:txBody>
            <a:bodyPr wrap="square" rtlCol="0">
              <a:spAutoFit/>
            </a:bodyPr>
            <a:lstStyle/>
            <a:p>
              <a:pPr algn="ctr"/>
              <a:r>
                <a:rPr lang="zh-TW" altLang="en-US" sz="2400" dirty="0"/>
                <a:t>器</a:t>
              </a:r>
            </a:p>
          </p:txBody>
        </p:sp>
        <p:cxnSp>
          <p:nvCxnSpPr>
            <p:cNvPr id="53" name="直線單箭頭接點 52"/>
            <p:cNvCxnSpPr/>
            <p:nvPr/>
          </p:nvCxnSpPr>
          <p:spPr>
            <a:xfrm flipV="1">
              <a:off x="4179230" y="37677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4416260" y="2594165"/>
            <a:ext cx="628650" cy="1012422"/>
            <a:chOff x="4815276" y="3051365"/>
            <a:chExt cx="628650" cy="1012422"/>
          </a:xfrm>
        </p:grpSpPr>
        <p:sp>
          <p:nvSpPr>
            <p:cNvPr id="41" name="矩形 40"/>
            <p:cNvSpPr/>
            <p:nvPr/>
          </p:nvSpPr>
          <p:spPr>
            <a:xfrm>
              <a:off x="4903671"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4815276" y="3167039"/>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54" name="直線單箭頭接點 53"/>
            <p:cNvCxnSpPr/>
            <p:nvPr/>
          </p:nvCxnSpPr>
          <p:spPr>
            <a:xfrm flipV="1">
              <a:off x="5141641" y="37510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p:cNvCxnSpPr/>
          <p:nvPr/>
        </p:nvCxnSpPr>
        <p:spPr>
          <a:xfrm flipV="1">
            <a:off x="5732408" y="33303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2120715" y="394859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3071136" y="395136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038182" y="3954142"/>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4988596"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477887"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3" name="矩形 42"/>
          <p:cNvSpPr/>
          <p:nvPr/>
        </p:nvSpPr>
        <p:spPr>
          <a:xfrm>
            <a:off x="6443070" y="26260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4" name="文字方塊 43"/>
          <p:cNvSpPr txBox="1"/>
          <p:nvPr/>
        </p:nvSpPr>
        <p:spPr>
          <a:xfrm>
            <a:off x="6348029" y="2729640"/>
            <a:ext cx="628650" cy="461665"/>
          </a:xfrm>
          <a:prstGeom prst="rect">
            <a:avLst/>
          </a:prstGeom>
          <a:noFill/>
        </p:spPr>
        <p:txBody>
          <a:bodyPr wrap="square" rtlCol="0">
            <a:spAutoFit/>
          </a:bodyPr>
          <a:lstStyle/>
          <a:p>
            <a:pPr algn="ctr"/>
            <a:r>
              <a:rPr lang="zh-CN" altLang="en-US" sz="2400" dirty="0"/>
              <a:t>。</a:t>
            </a:r>
            <a:endParaRPr lang="zh-TW" altLang="en-US" sz="2400" dirty="0"/>
          </a:p>
        </p:txBody>
      </p:sp>
      <p:cxnSp>
        <p:nvCxnSpPr>
          <p:cNvPr id="48" name="直線單箭頭接點 47"/>
          <p:cNvCxnSpPr/>
          <p:nvPr/>
        </p:nvCxnSpPr>
        <p:spPr>
          <a:xfrm flipV="1">
            <a:off x="6681040" y="331368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5979577"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手繪多邊形 6"/>
          <p:cNvSpPr/>
          <p:nvPr/>
        </p:nvSpPr>
        <p:spPr>
          <a:xfrm>
            <a:off x="3048000"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手繪多邊形 88"/>
          <p:cNvSpPr/>
          <p:nvPr/>
        </p:nvSpPr>
        <p:spPr>
          <a:xfrm>
            <a:off x="4018078" y="2952762"/>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手繪多邊形 89"/>
          <p:cNvSpPr/>
          <p:nvPr/>
        </p:nvSpPr>
        <p:spPr>
          <a:xfrm>
            <a:off x="4989458"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手繪多邊形 90"/>
          <p:cNvSpPr/>
          <p:nvPr/>
        </p:nvSpPr>
        <p:spPr>
          <a:xfrm>
            <a:off x="5960924" y="292942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31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9" grpId="0" animBg="1"/>
      <p:bldP spid="42" grpId="0" animBg="1"/>
      <p:bldP spid="22" grpId="0"/>
      <p:bldP spid="47" grpId="0"/>
      <p:bldP spid="38" grpId="0" animBg="1"/>
      <p:bldP spid="43" grpId="0" animBg="1"/>
      <p:bldP spid="44" grpId="0"/>
      <p:bldP spid="7" grpId="0" animBg="1"/>
      <p:bldP spid="89" grpId="0" animBg="1"/>
      <p:bldP spid="90" grpId="0" animBg="1"/>
      <p:bldP spid="9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参数学习</a:t>
            </a:r>
          </a:p>
        </p:txBody>
      </p:sp>
      <p:sp>
        <p:nvSpPr>
          <p:cNvPr id="3" name="内容占位符 2"/>
          <p:cNvSpPr>
            <a:spLocks noGrp="1"/>
          </p:cNvSpPr>
          <p:nvPr>
            <p:ph sz="quarter" idx="1"/>
          </p:nvPr>
        </p:nvSpPr>
        <p:spPr/>
        <p:txBody>
          <a:bodyPr/>
          <a:lstStyle/>
          <a:p>
            <a:r>
              <a:rPr lang="zh-CN" altLang="en-US" dirty="0"/>
              <a:t>机器学习</a:t>
            </a:r>
            <a:endParaRPr lang="en-US" altLang="zh-CN" dirty="0"/>
          </a:p>
          <a:p>
            <a:pPr lvl="1"/>
            <a:r>
              <a:rPr lang="zh-CN" altLang="en-US" dirty="0"/>
              <a:t>给定一个训练样本</a:t>
            </a:r>
            <a:r>
              <a:rPr lang="en-US" altLang="zh-CN" dirty="0"/>
              <a:t>(</a:t>
            </a:r>
            <a:r>
              <a:rPr lang="en-US" altLang="zh-CN" dirty="0" err="1"/>
              <a:t>x,y</a:t>
            </a:r>
            <a:r>
              <a:rPr lang="en-US" altLang="zh-CN" dirty="0"/>
              <a:t>)</a:t>
            </a:r>
            <a:r>
              <a:rPr lang="zh-CN" altLang="en-US" dirty="0"/>
              <a:t>，</a:t>
            </a:r>
            <a:endParaRPr lang="en-US" altLang="zh-CN" dirty="0"/>
          </a:p>
          <a:p>
            <a:pPr lvl="2"/>
            <a:r>
              <a:rPr lang="zh-CN" altLang="en-US" dirty="0"/>
              <a:t>其中</a:t>
            </a:r>
            <a:r>
              <a:rPr lang="en-US" altLang="zh-CN" dirty="0"/>
              <a:t>x = (x</a:t>
            </a:r>
            <a:r>
              <a:rPr lang="en-US" altLang="zh-CN" baseline="-25000" dirty="0"/>
              <a:t>1</a:t>
            </a:r>
            <a:r>
              <a:rPr lang="en-US" altLang="zh-CN" dirty="0"/>
              <a:t> ,… ,</a:t>
            </a:r>
            <a:r>
              <a:rPr lang="en-US" altLang="zh-CN" dirty="0" err="1"/>
              <a:t>x</a:t>
            </a:r>
            <a:r>
              <a:rPr lang="en-US" altLang="zh-CN" baseline="-25000" dirty="0" err="1"/>
              <a:t>T</a:t>
            </a:r>
            <a:r>
              <a:rPr lang="en-US" altLang="zh-CN" dirty="0"/>
              <a:t> )</a:t>
            </a:r>
            <a:r>
              <a:rPr lang="zh-CN" altLang="en-US" dirty="0"/>
              <a:t>为长度是</a:t>
            </a:r>
            <a:r>
              <a:rPr lang="en-US" altLang="zh-CN" dirty="0"/>
              <a:t>T </a:t>
            </a:r>
            <a:r>
              <a:rPr lang="zh-CN" altLang="en-US" dirty="0"/>
              <a:t>的输入序列，</a:t>
            </a:r>
            <a:endParaRPr lang="en-US" altLang="zh-CN" dirty="0"/>
          </a:p>
          <a:p>
            <a:pPr lvl="2"/>
            <a:r>
              <a:rPr lang="en-US" altLang="zh-CN" dirty="0"/>
              <a:t>y = (y</a:t>
            </a:r>
            <a:r>
              <a:rPr lang="en-US" altLang="zh-CN" baseline="-25000" dirty="0"/>
              <a:t>1</a:t>
            </a:r>
            <a:r>
              <a:rPr lang="en-US" altLang="zh-CN" dirty="0"/>
              <a:t> ,… ,</a:t>
            </a:r>
            <a:r>
              <a:rPr lang="en-US" altLang="zh-CN" dirty="0" err="1"/>
              <a:t>y</a:t>
            </a:r>
            <a:r>
              <a:rPr lang="en-US" altLang="zh-CN" baseline="-25000" dirty="0" err="1"/>
              <a:t>T</a:t>
            </a:r>
            <a:r>
              <a:rPr lang="en-US" altLang="zh-CN" dirty="0"/>
              <a:t> )</a:t>
            </a:r>
            <a:r>
              <a:rPr lang="zh-CN" altLang="en-US" dirty="0"/>
              <a:t>是长度为</a:t>
            </a:r>
            <a:r>
              <a:rPr lang="en-US" altLang="zh-CN" dirty="0"/>
              <a:t>T </a:t>
            </a:r>
            <a:r>
              <a:rPr lang="zh-CN" altLang="en-US" dirty="0"/>
              <a:t>的标签序列。</a:t>
            </a:r>
            <a:endParaRPr lang="en-US" altLang="zh-CN" dirty="0"/>
          </a:p>
          <a:p>
            <a:pPr lvl="1"/>
            <a:endParaRPr lang="en-US" altLang="zh-CN" dirty="0"/>
          </a:p>
          <a:p>
            <a:r>
              <a:rPr lang="zh-CN" altLang="en-US" dirty="0"/>
              <a:t>时刻</a:t>
            </a:r>
            <a:r>
              <a:rPr lang="en-US" altLang="zh-CN" dirty="0"/>
              <a:t>t</a:t>
            </a:r>
            <a:r>
              <a:rPr lang="zh-CN" altLang="en-US" dirty="0"/>
              <a:t>的</a:t>
            </a:r>
            <a:r>
              <a:rPr lang="zh-CN" altLang="en-US" dirty="0">
                <a:solidFill>
                  <a:srgbClr val="FF0000"/>
                </a:solidFill>
              </a:rPr>
              <a:t>瞬时损失函数</a:t>
            </a:r>
            <a:r>
              <a:rPr lang="zh-CN" altLang="en-US" dirty="0"/>
              <a:t>为</a:t>
            </a:r>
            <a:endParaRPr lang="en-US" altLang="zh-CN" dirty="0"/>
          </a:p>
          <a:p>
            <a:pPr lvl="1"/>
            <a:endParaRPr lang="en-US" altLang="zh-CN" dirty="0"/>
          </a:p>
          <a:p>
            <a:pPr lvl="1"/>
            <a:endParaRPr lang="en-US" altLang="zh-CN" dirty="0"/>
          </a:p>
          <a:p>
            <a:r>
              <a:rPr lang="zh-CN" altLang="en-US" dirty="0">
                <a:solidFill>
                  <a:srgbClr val="FF0000"/>
                </a:solidFill>
              </a:rPr>
              <a:t>总损失函数</a:t>
            </a: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5356308"/>
            <a:ext cx="1400370" cy="781159"/>
          </a:xfrm>
          <a:prstGeom prst="rect">
            <a:avLst/>
          </a:prstGeom>
        </p:spPr>
      </p:pic>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198" y="4114800"/>
            <a:ext cx="2724605" cy="557668"/>
          </a:xfrm>
          <a:prstGeom prst="rect">
            <a:avLst/>
          </a:prstGeom>
        </p:spPr>
      </p:pic>
    </p:spTree>
    <p:extLst>
      <p:ext uri="{BB962C8B-B14F-4D97-AF65-F5344CB8AC3E}">
        <p14:creationId xmlns:p14="http://schemas.microsoft.com/office/powerpoint/2010/main" val="2071350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a:t>
            </a:r>
          </a:p>
        </p:txBody>
      </p:sp>
      <p:sp>
        <p:nvSpPr>
          <p:cNvPr id="3" name="内容占位符 2"/>
          <p:cNvSpPr>
            <a:spLocks noGrp="1"/>
          </p:cNvSpPr>
          <p:nvPr>
            <p:ph sz="quarter" idx="1"/>
          </p:nvPr>
        </p:nvSpPr>
        <p:spPr/>
        <p:txBody>
          <a:bodyPr/>
          <a:lstStyle/>
          <a:p>
            <a:r>
              <a:rPr lang="zh-CN" altLang="en-US" dirty="0"/>
              <a:t>随时间反向传播算法</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209800"/>
            <a:ext cx="6630325" cy="2276793"/>
          </a:xfrm>
          <a:prstGeom prst="rect">
            <a:avLst/>
          </a:prstGeom>
        </p:spPr>
      </p:pic>
    </p:spTree>
    <p:extLst>
      <p:ext uri="{BB962C8B-B14F-4D97-AF65-F5344CB8AC3E}">
        <p14:creationId xmlns:p14="http://schemas.microsoft.com/office/powerpoint/2010/main" val="1544869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a:t>
            </a:r>
          </a:p>
        </p:txBody>
      </p:sp>
      <p:sp>
        <p:nvSpPr>
          <p:cNvPr id="3" name="内容占位符 2"/>
          <p:cNvSpPr>
            <a:spLocks noGrp="1"/>
          </p:cNvSpPr>
          <p:nvPr>
            <p:ph sz="quarter" idx="1"/>
          </p:nvPr>
        </p:nvSpPr>
        <p:spPr/>
        <p:txBody>
          <a:bodyPr/>
          <a:lstStyle/>
          <a:p>
            <a:r>
              <a:rPr lang="zh-CN" altLang="en-US" dirty="0"/>
              <a:t>链式法则</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752600"/>
            <a:ext cx="3715099" cy="16764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141126"/>
            <a:ext cx="2819794" cy="2114845"/>
          </a:xfrm>
          <a:prstGeom prst="rect">
            <a:avLst/>
          </a:prstGeom>
        </p:spPr>
      </p:pic>
      <p:sp>
        <p:nvSpPr>
          <p:cNvPr id="8" name="矩形 7"/>
          <p:cNvSpPr/>
          <p:nvPr/>
        </p:nvSpPr>
        <p:spPr>
          <a:xfrm>
            <a:off x="3276994" y="2590800"/>
            <a:ext cx="1599806" cy="838200"/>
          </a:xfrm>
          <a:prstGeom prst="rect">
            <a:avLst/>
          </a:prstGeom>
          <a:noFill/>
        </p:spPr>
        <p:style>
          <a:lnRef idx="2">
            <a:schemeClr val="accent3"/>
          </a:lnRef>
          <a:fillRef idx="1">
            <a:schemeClr val="lt1"/>
          </a:fillRef>
          <a:effectRef idx="0">
            <a:schemeClr val="accent3"/>
          </a:effectRef>
          <a:fontRef idx="minor">
            <a:schemeClr val="dk1"/>
          </a:fontRef>
        </p:style>
        <p:txBody>
          <a:bodyPr wrap="none" rtlCol="0" anchor="ctr">
            <a:spAutoFit/>
          </a:bodyPr>
          <a:lstStyle/>
          <a:p>
            <a:pPr algn="ctr"/>
            <a:endParaRPr lang="zh-CN" altLang="en-US" sz="2400" dirty="0"/>
          </a:p>
        </p:txBody>
      </p:sp>
      <p:cxnSp>
        <p:nvCxnSpPr>
          <p:cNvPr id="10" name="直接箭头连接符 9"/>
          <p:cNvCxnSpPr/>
          <p:nvPr/>
        </p:nvCxnSpPr>
        <p:spPr>
          <a:xfrm flipH="1">
            <a:off x="2514600" y="3505200"/>
            <a:ext cx="990600" cy="76200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2" name="直接箭头连接符 11"/>
          <p:cNvCxnSpPr/>
          <p:nvPr/>
        </p:nvCxnSpPr>
        <p:spPr>
          <a:xfrm>
            <a:off x="5486400" y="3276600"/>
            <a:ext cx="626341" cy="45380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5" name="图片 1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3962400"/>
            <a:ext cx="3434114" cy="1934529"/>
          </a:xfrm>
          <a:prstGeom prst="rect">
            <a:avLst/>
          </a:prstGeom>
        </p:spPr>
      </p:pic>
      <p:sp>
        <p:nvSpPr>
          <p:cNvPr id="16" name="矩形 15"/>
          <p:cNvSpPr/>
          <p:nvPr/>
        </p:nvSpPr>
        <p:spPr>
          <a:xfrm>
            <a:off x="6648499" y="3095536"/>
            <a:ext cx="1981200" cy="1200329"/>
          </a:xfrm>
          <a:prstGeom prst="rect">
            <a:avLst/>
          </a:prstGeom>
        </p:spPr>
        <p:txBody>
          <a:bodyPr wrap="square">
            <a:spAutoFit/>
          </a:bodyPr>
          <a:lstStyle/>
          <a:p>
            <a:pPr marL="204788" lvl="1">
              <a:spcBef>
                <a:spcPts val="450"/>
              </a:spcBef>
              <a:buClr>
                <a:schemeClr val="accent1"/>
              </a:buClr>
            </a:pPr>
            <a:r>
              <a:rPr lang="zh-CN" altLang="en-US" dirty="0"/>
              <a:t> </a:t>
            </a:r>
            <a:r>
              <a:rPr lang="en-US" altLang="zh-CN" dirty="0" err="1"/>
              <a:t>δ</a:t>
            </a:r>
            <a:r>
              <a:rPr lang="en-US" altLang="zh-CN" baseline="-25000" dirty="0" err="1"/>
              <a:t>t,k</a:t>
            </a:r>
            <a:r>
              <a:rPr lang="zh-CN" altLang="en-US" dirty="0"/>
              <a:t>为第</a:t>
            </a:r>
            <a:r>
              <a:rPr lang="en-US" altLang="zh-CN" dirty="0"/>
              <a:t>t</a:t>
            </a:r>
            <a:r>
              <a:rPr lang="zh-CN" altLang="en-US" dirty="0"/>
              <a:t>时刻的损失对第</a:t>
            </a:r>
            <a:r>
              <a:rPr lang="en-US" altLang="zh-CN" dirty="0"/>
              <a:t>k</a:t>
            </a:r>
            <a:r>
              <a:rPr lang="zh-CN" altLang="en-US" dirty="0"/>
              <a:t>步隐藏神经元的净输入</a:t>
            </a:r>
            <a:r>
              <a:rPr lang="en-US" altLang="zh-CN" dirty="0" err="1"/>
              <a:t>z</a:t>
            </a:r>
            <a:r>
              <a:rPr lang="en-US" altLang="zh-CN" baseline="-25000" dirty="0" err="1"/>
              <a:t>k</a:t>
            </a:r>
            <a:r>
              <a:rPr lang="zh-CN" altLang="en-US" dirty="0"/>
              <a:t>的导数</a:t>
            </a:r>
          </a:p>
        </p:txBody>
      </p:sp>
    </p:spTree>
    <p:extLst>
      <p:ext uri="{BB962C8B-B14F-4D97-AF65-F5344CB8AC3E}">
        <p14:creationId xmlns:p14="http://schemas.microsoft.com/office/powerpoint/2010/main" val="1853575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梯度消失</a:t>
            </a:r>
            <a:r>
              <a:rPr lang="en-US" altLang="zh-CN" dirty="0"/>
              <a:t>/</a:t>
            </a:r>
            <a:r>
              <a:rPr lang="zh-CN" altLang="en-US" dirty="0"/>
              <a:t>爆炸</a:t>
            </a:r>
          </a:p>
        </p:txBody>
      </p:sp>
      <p:sp>
        <p:nvSpPr>
          <p:cNvPr id="3" name="内容占位符 2"/>
          <p:cNvSpPr>
            <a:spLocks noGrp="1"/>
          </p:cNvSpPr>
          <p:nvPr>
            <p:ph sz="quarter" idx="1"/>
          </p:nvPr>
        </p:nvSpPr>
        <p:spPr/>
        <p:txBody>
          <a:bodyPr/>
          <a:lstStyle/>
          <a:p>
            <a:r>
              <a:rPr lang="zh-CN" altLang="en-US" dirty="0"/>
              <a:t>梯度</a:t>
            </a:r>
            <a:endParaRPr lang="en-US" altLang="zh-CN" dirty="0"/>
          </a:p>
          <a:p>
            <a:endParaRPr lang="en-US" altLang="zh-CN" dirty="0"/>
          </a:p>
          <a:p>
            <a:r>
              <a:rPr lang="zh-CN" altLang="en-US" dirty="0"/>
              <a:t>其中</a:t>
            </a:r>
            <a:endParaRPr lang="en-US" altLang="zh-CN" dirty="0"/>
          </a:p>
          <a:p>
            <a:endParaRPr lang="en-US" altLang="zh-CN" dirty="0"/>
          </a:p>
          <a:p>
            <a:endParaRPr lang="en-US" altLang="zh-CN" dirty="0"/>
          </a:p>
          <a:p>
            <a:endParaRPr lang="en-US" altLang="zh-CN" dirty="0"/>
          </a:p>
          <a:p>
            <a:endParaRPr lang="en-US" altLang="zh-CN" dirty="0"/>
          </a:p>
        </p:txBody>
      </p:sp>
      <p:sp>
        <p:nvSpPr>
          <p:cNvPr id="7" name="矩形 6"/>
          <p:cNvSpPr/>
          <p:nvPr/>
        </p:nvSpPr>
        <p:spPr>
          <a:xfrm>
            <a:off x="1004756" y="5122625"/>
            <a:ext cx="6629400" cy="830997"/>
          </a:xfrm>
          <a:prstGeom prst="rect">
            <a:avLst/>
          </a:prstGeom>
        </p:spPr>
        <p:txBody>
          <a:bodyPr wrap="square">
            <a:spAutoFit/>
          </a:bodyPr>
          <a:lstStyle/>
          <a:p>
            <a:r>
              <a:rPr lang="zh-CN" altLang="en-US" sz="2400" dirty="0"/>
              <a:t>由于梯度爆炸或消失问题，实际上只能学习到短周期的依赖关系。这就是所谓的</a:t>
            </a:r>
            <a:r>
              <a:rPr lang="zh-CN" altLang="en-US" sz="2400" dirty="0">
                <a:solidFill>
                  <a:srgbClr val="FF0000"/>
                </a:solidFill>
              </a:rPr>
              <a:t>长期依赖问题</a:t>
            </a:r>
            <a:r>
              <a:rPr lang="zh-CN" altLang="en-US" sz="2400" dirty="0"/>
              <a:t>。</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1828800"/>
            <a:ext cx="2224756" cy="838200"/>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313" y="3091321"/>
            <a:ext cx="3248287" cy="799705"/>
          </a:xfrm>
          <a:prstGeom prst="rect">
            <a:avLst/>
          </a:prstGeom>
        </p:spPr>
      </p:pic>
      <p:cxnSp>
        <p:nvCxnSpPr>
          <p:cNvPr id="10" name="直接连接符 9"/>
          <p:cNvCxnSpPr/>
          <p:nvPr/>
        </p:nvCxnSpPr>
        <p:spPr>
          <a:xfrm>
            <a:off x="3810000" y="3733800"/>
            <a:ext cx="16002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4385507" y="3807539"/>
                <a:ext cx="372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𝜆</m:t>
                      </m:r>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4385507" y="3807539"/>
                <a:ext cx="372986" cy="36933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90027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长期依赖问题</a:t>
            </a:r>
          </a:p>
        </p:txBody>
      </p:sp>
      <p:sp>
        <p:nvSpPr>
          <p:cNvPr id="4" name="内容占位符 3"/>
          <p:cNvSpPr>
            <a:spLocks noGrp="1"/>
          </p:cNvSpPr>
          <p:nvPr>
            <p:ph sz="quarter" idx="1"/>
          </p:nvPr>
        </p:nvSpPr>
        <p:spPr/>
        <p:txBody>
          <a:bodyPr/>
          <a:lstStyle/>
          <a:p>
            <a:r>
              <a:rPr lang="zh-CN" altLang="en-US" dirty="0"/>
              <a:t>循环神经网络在时间维度上非常深！</a:t>
            </a:r>
            <a:endParaRPr lang="en-US" altLang="zh-CN" dirty="0"/>
          </a:p>
          <a:p>
            <a:pPr lvl="1"/>
            <a:r>
              <a:rPr lang="zh-CN" altLang="en-US" dirty="0"/>
              <a:t>梯度消失或梯度爆炸</a:t>
            </a:r>
            <a:endParaRPr lang="en-US" altLang="zh-CN" dirty="0"/>
          </a:p>
          <a:p>
            <a:pPr lvl="1"/>
            <a:endParaRPr lang="en-US" altLang="zh-CN" dirty="0"/>
          </a:p>
          <a:p>
            <a:r>
              <a:rPr lang="zh-CN" altLang="en-US" dirty="0"/>
              <a:t>如何改进？</a:t>
            </a:r>
            <a:endParaRPr lang="en-US" altLang="zh-CN" dirty="0"/>
          </a:p>
          <a:p>
            <a:pPr lvl="1"/>
            <a:r>
              <a:rPr lang="zh-CN" altLang="en-US" dirty="0"/>
              <a:t>梯度爆炸问题</a:t>
            </a:r>
            <a:endParaRPr lang="en-US" altLang="zh-CN" dirty="0"/>
          </a:p>
          <a:p>
            <a:pPr lvl="2"/>
            <a:r>
              <a:rPr lang="zh-CN" altLang="en-US" dirty="0"/>
              <a:t>权重衰减</a:t>
            </a:r>
            <a:endParaRPr lang="en-US" altLang="zh-CN" dirty="0"/>
          </a:p>
          <a:p>
            <a:pPr lvl="2"/>
            <a:r>
              <a:rPr lang="zh-CN" altLang="en-US" dirty="0"/>
              <a:t>梯度截断</a:t>
            </a:r>
            <a:endParaRPr lang="en-US" altLang="zh-CN" dirty="0"/>
          </a:p>
          <a:p>
            <a:pPr lvl="2"/>
            <a:endParaRPr lang="en-US" altLang="zh-CN" dirty="0"/>
          </a:p>
          <a:p>
            <a:pPr lvl="1"/>
            <a:r>
              <a:rPr lang="zh-CN" altLang="en-US" dirty="0"/>
              <a:t>梯度消失问题</a:t>
            </a:r>
            <a:endParaRPr lang="en-US" altLang="zh-CN" dirty="0"/>
          </a:p>
          <a:p>
            <a:pPr lvl="2"/>
            <a:r>
              <a:rPr lang="zh-CN" altLang="en-US" dirty="0"/>
              <a:t>改进模型</a:t>
            </a:r>
            <a:endParaRPr lang="en-US" altLang="zh-CN" dirty="0"/>
          </a:p>
        </p:txBody>
      </p:sp>
    </p:spTree>
    <p:extLst>
      <p:ext uri="{BB962C8B-B14F-4D97-AF65-F5344CB8AC3E}">
        <p14:creationId xmlns:p14="http://schemas.microsoft.com/office/powerpoint/2010/main" val="3269600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长期依赖问题</a:t>
            </a:r>
          </a:p>
        </p:txBody>
      </p:sp>
      <p:sp>
        <p:nvSpPr>
          <p:cNvPr id="4" name="内容占位符 3"/>
          <p:cNvSpPr>
            <a:spLocks noGrp="1"/>
          </p:cNvSpPr>
          <p:nvPr>
            <p:ph sz="quarter" idx="1"/>
          </p:nvPr>
        </p:nvSpPr>
        <p:spPr/>
        <p:txBody>
          <a:bodyPr/>
          <a:lstStyle/>
          <a:p>
            <a:r>
              <a:rPr lang="zh-CN" altLang="en-US" dirty="0"/>
              <a:t>改进方法</a:t>
            </a:r>
            <a:endParaRPr lang="en-US" altLang="zh-CN" dirty="0"/>
          </a:p>
          <a:p>
            <a:pPr lvl="1"/>
            <a:r>
              <a:rPr lang="zh-CN" altLang="en-US" dirty="0"/>
              <a:t>循环边改为线性依赖关系</a:t>
            </a:r>
            <a:endParaRPr lang="en-US" altLang="zh-CN" dirty="0"/>
          </a:p>
          <a:p>
            <a:pPr marL="274638" lvl="1" indent="0">
              <a:buNone/>
            </a:pPr>
            <a:endParaRPr lang="en-US" altLang="zh-CN" dirty="0"/>
          </a:p>
          <a:p>
            <a:pPr lvl="1"/>
            <a:endParaRPr lang="en-US" altLang="zh-CN" dirty="0"/>
          </a:p>
          <a:p>
            <a:pPr lvl="1"/>
            <a:endParaRPr lang="en-US" altLang="zh-CN" dirty="0"/>
          </a:p>
          <a:p>
            <a:pPr lvl="1"/>
            <a:r>
              <a:rPr lang="zh-CN" altLang="en-US" dirty="0"/>
              <a:t>增加非线性</a:t>
            </a:r>
            <a:endParaRPr lang="en-US" altLang="zh-CN" dirty="0"/>
          </a:p>
          <a:p>
            <a:pPr lvl="1"/>
            <a:endParaRPr lang="zh-CN" altLang="en-US"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286000"/>
            <a:ext cx="3639058" cy="743054"/>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233" y="4102942"/>
            <a:ext cx="4715533" cy="838317"/>
          </a:xfrm>
          <a:prstGeom prst="rect">
            <a:avLst/>
          </a:prstGeom>
        </p:spPr>
      </p:pic>
    </p:spTree>
    <p:extLst>
      <p:ext uri="{BB962C8B-B14F-4D97-AF65-F5344CB8AC3E}">
        <p14:creationId xmlns:p14="http://schemas.microsoft.com/office/powerpoint/2010/main" val="240844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长短时记忆神经网络：</a:t>
            </a:r>
            <a:r>
              <a:rPr lang="en-US" altLang="zh-CN" dirty="0"/>
              <a:t>LSTM</a:t>
            </a:r>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800600"/>
            <a:ext cx="3323492" cy="13716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786" y="5381515"/>
            <a:ext cx="2486372" cy="790685"/>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4795157"/>
            <a:ext cx="3105583" cy="381053"/>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1325415"/>
            <a:ext cx="7170358" cy="3264437"/>
          </a:xfrm>
          <a:prstGeom prst="rect">
            <a:avLst/>
          </a:prstGeom>
        </p:spPr>
      </p:pic>
    </p:spTree>
    <p:extLst>
      <p:ext uri="{BB962C8B-B14F-4D97-AF65-F5344CB8AC3E}">
        <p14:creationId xmlns:p14="http://schemas.microsoft.com/office/powerpoint/2010/main" val="331022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CA4554-8E83-486A-A102-60ABAE72BCD9}"/>
              </a:ext>
            </a:extLst>
          </p:cNvPr>
          <p:cNvSpPr>
            <a:spLocks noGrp="1"/>
          </p:cNvSpPr>
          <p:nvPr>
            <p:ph type="title"/>
          </p:nvPr>
        </p:nvSpPr>
        <p:spPr/>
        <p:txBody>
          <a:bodyPr/>
          <a:lstStyle/>
          <a:p>
            <a:r>
              <a:rPr lang="zh-CN" altLang="en-US" dirty="0"/>
              <a:t>有限状态自动机（</a:t>
            </a:r>
            <a:r>
              <a:rPr lang="en-US" altLang="zh-CN" dirty="0"/>
              <a:t>Finite Automata</a:t>
            </a:r>
            <a:r>
              <a:rPr lang="zh-CN" altLang="en-US" dirty="0"/>
              <a:t>）</a:t>
            </a:r>
          </a:p>
        </p:txBody>
      </p:sp>
      <p:pic>
        <p:nvPicPr>
          <p:cNvPr id="1026" name="Picture 2" descr="Image result for finite automata">
            <a:extLst>
              <a:ext uri="{FF2B5EF4-FFF2-40B4-BE49-F238E27FC236}">
                <a16:creationId xmlns:a16="http://schemas.microsoft.com/office/drawing/2014/main" id="{B8847091-138D-425A-9E3F-84781F9FB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302" y="1657350"/>
            <a:ext cx="698739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03E9D773-C208-407C-81D5-4CE434F31A85}"/>
              </a:ext>
            </a:extLst>
          </p:cNvPr>
          <p:cNvSpPr/>
          <p:nvPr/>
        </p:nvSpPr>
        <p:spPr>
          <a:xfrm>
            <a:off x="2395763" y="5414945"/>
            <a:ext cx="4352474" cy="369332"/>
          </a:xfrm>
          <a:prstGeom prst="rect">
            <a:avLst/>
          </a:prstGeom>
        </p:spPr>
        <p:txBody>
          <a:bodyPr wrap="none">
            <a:spAutoFit/>
          </a:bodyPr>
          <a:lstStyle/>
          <a:p>
            <a:r>
              <a:rPr lang="zh-CN" altLang="en-US" dirty="0">
                <a:solidFill>
                  <a:srgbClr val="FF0000"/>
                </a:solidFill>
              </a:rPr>
              <a:t>如何用</a:t>
            </a:r>
            <a:r>
              <a:rPr lang="en-US" altLang="zh-CN" dirty="0">
                <a:solidFill>
                  <a:srgbClr val="FF0000"/>
                </a:solidFill>
              </a:rPr>
              <a:t>FNN</a:t>
            </a:r>
            <a:r>
              <a:rPr lang="zh-CN" altLang="en-US" dirty="0">
                <a:solidFill>
                  <a:srgbClr val="FF0000"/>
                </a:solidFill>
              </a:rPr>
              <a:t>去模拟一个有限状态自动机？</a:t>
            </a:r>
            <a:endParaRPr lang="en-US" altLang="zh-CN" dirty="0">
              <a:solidFill>
                <a:srgbClr val="FF0000"/>
              </a:solidFill>
            </a:endParaRPr>
          </a:p>
        </p:txBody>
      </p:sp>
    </p:spTree>
    <p:extLst>
      <p:ext uri="{BB962C8B-B14F-4D97-AF65-F5344CB8AC3E}">
        <p14:creationId xmlns:p14="http://schemas.microsoft.com/office/powerpoint/2010/main" val="501498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LSTM</a:t>
            </a:r>
            <a:r>
              <a:rPr lang="zh-CN" altLang="en-US" dirty="0"/>
              <a:t>的各种变体</a:t>
            </a:r>
          </a:p>
        </p:txBody>
      </p:sp>
      <p:sp>
        <p:nvSpPr>
          <p:cNvPr id="3" name="内容占位符 2"/>
          <p:cNvSpPr>
            <a:spLocks noGrp="1"/>
          </p:cNvSpPr>
          <p:nvPr>
            <p:ph sz="quarter" idx="1"/>
          </p:nvPr>
        </p:nvSpPr>
        <p:spPr/>
        <p:txBody>
          <a:bodyPr/>
          <a:lstStyle/>
          <a:p>
            <a:r>
              <a:rPr lang="zh-CN" altLang="en-US" dirty="0"/>
              <a:t>没有遗忘门</a:t>
            </a:r>
            <a:endParaRPr lang="en-US" altLang="zh-CN" dirty="0"/>
          </a:p>
          <a:p>
            <a:endParaRPr lang="en-US" altLang="zh-CN" dirty="0"/>
          </a:p>
          <a:p>
            <a:r>
              <a:rPr lang="zh-CN" altLang="en-US" dirty="0"/>
              <a:t>耦合输入门和遗忘门</a:t>
            </a:r>
            <a:endParaRPr lang="en-US" altLang="zh-CN" dirty="0"/>
          </a:p>
          <a:p>
            <a:endParaRPr lang="en-US" altLang="zh-CN" dirty="0"/>
          </a:p>
          <a:p>
            <a:endParaRPr lang="en-US" altLang="zh-CN" dirty="0"/>
          </a:p>
          <a:p>
            <a:r>
              <a:rPr lang="en-US" altLang="zh-CN" dirty="0"/>
              <a:t>peephole</a:t>
            </a:r>
            <a:r>
              <a:rPr lang="zh-CN" altLang="en-US" dirty="0"/>
              <a:t>连接</a:t>
            </a:r>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8155" y="1790700"/>
            <a:ext cx="2776415" cy="5334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155" y="3048000"/>
            <a:ext cx="1999159" cy="611684"/>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3103" y="4677474"/>
            <a:ext cx="4624850" cy="1479486"/>
          </a:xfrm>
          <a:prstGeom prst="rect">
            <a:avLst/>
          </a:prstGeom>
        </p:spPr>
      </p:pic>
    </p:spTree>
    <p:extLst>
      <p:ext uri="{BB962C8B-B14F-4D97-AF65-F5344CB8AC3E}">
        <p14:creationId xmlns:p14="http://schemas.microsoft.com/office/powerpoint/2010/main" val="1405554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GRU</a:t>
            </a:r>
            <a:endParaRPr lang="zh-CN" altLang="en-US" dirty="0"/>
          </a:p>
        </p:txBody>
      </p:sp>
      <p:pic>
        <p:nvPicPr>
          <p:cNvPr id="5" name="图片 4" descr="屏幕剪辑"/>
          <p:cNvPicPr>
            <a:picLocks noChangeAspect="1"/>
          </p:cNvPicPr>
          <p:nvPr/>
        </p:nvPicPr>
        <p:blipFill rotWithShape="1">
          <a:blip r:embed="rId2">
            <a:extLst>
              <a:ext uri="{28A0092B-C50C-407E-A947-70E740481C1C}">
                <a14:useLocalDpi xmlns:a14="http://schemas.microsoft.com/office/drawing/2010/main" val="0"/>
              </a:ext>
            </a:extLst>
          </a:blip>
          <a:srcRect b="51025"/>
          <a:stretch/>
        </p:blipFill>
        <p:spPr>
          <a:xfrm>
            <a:off x="228601" y="5053568"/>
            <a:ext cx="4419600" cy="951832"/>
          </a:xfrm>
          <a:prstGeom prst="rect">
            <a:avLst/>
          </a:prstGeom>
        </p:spPr>
      </p:pic>
      <p:pic>
        <p:nvPicPr>
          <p:cNvPr id="7" name="图片 6"/>
          <p:cNvPicPr>
            <a:picLocks noChangeAspect="1"/>
          </p:cNvPicPr>
          <p:nvPr/>
        </p:nvPicPr>
        <p:blipFill>
          <a:blip r:embed="rId3"/>
          <a:stretch>
            <a:fillRect/>
          </a:stretch>
        </p:blipFill>
        <p:spPr>
          <a:xfrm>
            <a:off x="5034786" y="5053568"/>
            <a:ext cx="3684671" cy="857250"/>
          </a:xfrm>
          <a:prstGeom prst="rect">
            <a:avLst/>
          </a:prstGeom>
        </p:spPr>
      </p:pic>
      <p:sp>
        <p:nvSpPr>
          <p:cNvPr id="8" name="矩形 7"/>
          <p:cNvSpPr/>
          <p:nvPr/>
        </p:nvSpPr>
        <p:spPr>
          <a:xfrm>
            <a:off x="179091" y="5934583"/>
            <a:ext cx="877163" cy="369332"/>
          </a:xfrm>
          <a:prstGeom prst="rect">
            <a:avLst/>
          </a:prstGeom>
        </p:spPr>
        <p:txBody>
          <a:bodyPr wrap="none">
            <a:spAutoFit/>
          </a:bodyPr>
          <a:lstStyle/>
          <a:p>
            <a:r>
              <a:rPr lang="zh-CN" altLang="en-US" dirty="0">
                <a:solidFill>
                  <a:schemeClr val="accent2"/>
                </a:solidFill>
              </a:rPr>
              <a:t>更新门</a:t>
            </a:r>
          </a:p>
        </p:txBody>
      </p:sp>
      <p:sp>
        <p:nvSpPr>
          <p:cNvPr id="9" name="矩形 8"/>
          <p:cNvSpPr/>
          <p:nvPr/>
        </p:nvSpPr>
        <p:spPr>
          <a:xfrm>
            <a:off x="143450" y="4684236"/>
            <a:ext cx="877163" cy="369332"/>
          </a:xfrm>
          <a:prstGeom prst="rect">
            <a:avLst/>
          </a:prstGeom>
        </p:spPr>
        <p:txBody>
          <a:bodyPr wrap="none">
            <a:spAutoFit/>
          </a:bodyPr>
          <a:lstStyle/>
          <a:p>
            <a:r>
              <a:rPr lang="zh-CN" altLang="en-US" dirty="0">
                <a:solidFill>
                  <a:schemeClr val="accent2"/>
                </a:solidFill>
              </a:rPr>
              <a:t>重置门</a:t>
            </a:r>
          </a:p>
        </p:txBody>
      </p:sp>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1353594"/>
            <a:ext cx="6858000" cy="3330642"/>
          </a:xfrm>
          <a:prstGeom prst="rect">
            <a:avLst/>
          </a:prstGeom>
        </p:spPr>
      </p:pic>
    </p:spTree>
    <p:extLst>
      <p:ext uri="{BB962C8B-B14F-4D97-AF65-F5344CB8AC3E}">
        <p14:creationId xmlns:p14="http://schemas.microsoft.com/office/powerpoint/2010/main" val="36701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堆叠循环神经网络</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981200"/>
            <a:ext cx="8206189" cy="3538324"/>
          </a:xfrm>
          <a:prstGeom prst="rect">
            <a:avLst/>
          </a:prstGeom>
        </p:spPr>
      </p:pic>
    </p:spTree>
    <p:extLst>
      <p:ext uri="{BB962C8B-B14F-4D97-AF65-F5344CB8AC3E}">
        <p14:creationId xmlns:p14="http://schemas.microsoft.com/office/powerpoint/2010/main" val="1632808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双向循环神经网络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37820" y="1981200"/>
            <a:ext cx="7937013" cy="3346624"/>
          </a:xfrm>
        </p:spPr>
      </p:pic>
    </p:spTree>
    <p:extLst>
      <p:ext uri="{BB962C8B-B14F-4D97-AF65-F5344CB8AC3E}">
        <p14:creationId xmlns:p14="http://schemas.microsoft.com/office/powerpoint/2010/main" val="3119641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扩展到图结构</a:t>
            </a:r>
          </a:p>
        </p:txBody>
      </p:sp>
    </p:spTree>
    <p:extLst>
      <p:ext uri="{BB962C8B-B14F-4D97-AF65-F5344CB8AC3E}">
        <p14:creationId xmlns:p14="http://schemas.microsoft.com/office/powerpoint/2010/main" val="22091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扩展到图结构</a:t>
            </a:r>
          </a:p>
        </p:txBody>
      </p:sp>
      <p:graphicFrame>
        <p:nvGraphicFramePr>
          <p:cNvPr id="4" name="内容占位符 3"/>
          <p:cNvGraphicFramePr>
            <a:graphicFrameLocks noGrp="1"/>
          </p:cNvGraphicFramePr>
          <p:nvPr>
            <p:ph sz="quarter" idx="1"/>
            <p:extLst>
              <p:ext uri="{D42A27DB-BD31-4B8C-83A1-F6EECF244321}">
                <p14:modId xmlns:p14="http://schemas.microsoft.com/office/powerpoint/2010/main" val="2204423813"/>
              </p:ext>
            </p:extLst>
          </p:nvPr>
        </p:nvGraphicFramePr>
        <p:xfrm>
          <a:off x="457200" y="1219200"/>
          <a:ext cx="8229600" cy="4937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8802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2C0BD-69D6-452A-BFD3-05A504A4B30E}"/>
              </a:ext>
            </a:extLst>
          </p:cNvPr>
          <p:cNvSpPr>
            <a:spLocks noGrp="1"/>
          </p:cNvSpPr>
          <p:nvPr>
            <p:ph type="title"/>
          </p:nvPr>
        </p:nvSpPr>
        <p:spPr/>
        <p:txBody>
          <a:bodyPr/>
          <a:lstStyle/>
          <a:p>
            <a:r>
              <a:rPr lang="zh-CN" altLang="en-US" dirty="0"/>
              <a:t>树结构</a:t>
            </a:r>
          </a:p>
        </p:txBody>
      </p:sp>
      <p:sp>
        <p:nvSpPr>
          <p:cNvPr id="3" name="内容占位符 2">
            <a:extLst>
              <a:ext uri="{FF2B5EF4-FFF2-40B4-BE49-F238E27FC236}">
                <a16:creationId xmlns:a16="http://schemas.microsoft.com/office/drawing/2014/main" id="{3ED203B4-771B-4DCA-87A5-472E637C41B5}"/>
              </a:ext>
            </a:extLst>
          </p:cNvPr>
          <p:cNvSpPr>
            <a:spLocks noGrp="1"/>
          </p:cNvSpPr>
          <p:nvPr>
            <p:ph sz="quarter" idx="1"/>
          </p:nvPr>
        </p:nvSpPr>
        <p:spPr/>
        <p:txBody>
          <a:bodyPr/>
          <a:lstStyle/>
          <a:p>
            <a:r>
              <a:rPr lang="zh-CN" altLang="en-US" dirty="0"/>
              <a:t>程序语言的句法结构</a:t>
            </a:r>
          </a:p>
          <a:p>
            <a:endParaRPr lang="zh-CN" altLang="en-US" dirty="0"/>
          </a:p>
        </p:txBody>
      </p:sp>
      <p:pic>
        <p:nvPicPr>
          <p:cNvPr id="2050" name="Picture 2" descr="grammar_graphic_representation.jpg">
            <a:extLst>
              <a:ext uri="{FF2B5EF4-FFF2-40B4-BE49-F238E27FC236}">
                <a16:creationId xmlns:a16="http://schemas.microsoft.com/office/drawing/2014/main" id="{A7E6DD32-B722-438F-B2DA-32164A6C6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32660"/>
            <a:ext cx="66675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623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2C0BD-69D6-452A-BFD3-05A504A4B30E}"/>
              </a:ext>
            </a:extLst>
          </p:cNvPr>
          <p:cNvSpPr>
            <a:spLocks noGrp="1"/>
          </p:cNvSpPr>
          <p:nvPr>
            <p:ph type="title"/>
          </p:nvPr>
        </p:nvSpPr>
        <p:spPr/>
        <p:txBody>
          <a:bodyPr/>
          <a:lstStyle/>
          <a:p>
            <a:r>
              <a:rPr lang="zh-CN" altLang="en-US" dirty="0"/>
              <a:t>树结构</a:t>
            </a:r>
          </a:p>
        </p:txBody>
      </p:sp>
      <p:sp>
        <p:nvSpPr>
          <p:cNvPr id="3" name="内容占位符 2">
            <a:extLst>
              <a:ext uri="{FF2B5EF4-FFF2-40B4-BE49-F238E27FC236}">
                <a16:creationId xmlns:a16="http://schemas.microsoft.com/office/drawing/2014/main" id="{3ED203B4-771B-4DCA-87A5-472E637C41B5}"/>
              </a:ext>
            </a:extLst>
          </p:cNvPr>
          <p:cNvSpPr>
            <a:spLocks noGrp="1"/>
          </p:cNvSpPr>
          <p:nvPr>
            <p:ph sz="quarter" idx="1"/>
          </p:nvPr>
        </p:nvSpPr>
        <p:spPr/>
        <p:txBody>
          <a:bodyPr/>
          <a:lstStyle/>
          <a:p>
            <a:r>
              <a:rPr lang="zh-CN" altLang="en-US" dirty="0"/>
              <a:t>自然语言的句法结构</a:t>
            </a:r>
          </a:p>
        </p:txBody>
      </p:sp>
      <p:pic>
        <p:nvPicPr>
          <p:cNvPr id="1026" name="Picture 2" descr="Image result for grammar tree">
            <a:extLst>
              <a:ext uri="{FF2B5EF4-FFF2-40B4-BE49-F238E27FC236}">
                <a16:creationId xmlns:a16="http://schemas.microsoft.com/office/drawing/2014/main" id="{FECD51B3-B5C7-482A-9307-F41E18B9A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590800"/>
            <a:ext cx="4331207" cy="2900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4419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p>
        </p:txBody>
      </p:sp>
      <p:sp>
        <p:nvSpPr>
          <p:cNvPr id="8" name="内容占位符 7"/>
          <p:cNvSpPr>
            <a:spLocks noGrp="1"/>
          </p:cNvSpPr>
          <p:nvPr>
            <p:ph sz="quarter" idx="1"/>
          </p:nvPr>
        </p:nvSpPr>
        <p:spPr/>
        <p:txBody>
          <a:bodyPr/>
          <a:lstStyle/>
          <a:p>
            <a:r>
              <a:rPr lang="zh-CN" altLang="en-US" dirty="0"/>
              <a:t>递归神经网络实在一个有向图无循环图上共享一个组合函数</a:t>
            </a:r>
            <a:endParaRPr lang="en-US" altLang="zh-CN" dirty="0"/>
          </a:p>
          <a:p>
            <a:r>
              <a:rPr lang="en-US" altLang="zh-CN" dirty="0"/>
              <a:t>Recursive Neural Network</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798" y="3105998"/>
            <a:ext cx="2667000" cy="3066202"/>
          </a:xfrm>
          <a:prstGeom prst="rect">
            <a:avLst/>
          </a:prstGeom>
        </p:spPr>
      </p:pic>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425" y="3352800"/>
            <a:ext cx="4477375" cy="2019582"/>
          </a:xfrm>
          <a:prstGeom prst="rect">
            <a:avLst/>
          </a:prstGeom>
        </p:spPr>
      </p:pic>
    </p:spTree>
    <p:extLst>
      <p:ext uri="{BB962C8B-B14F-4D97-AF65-F5344CB8AC3E}">
        <p14:creationId xmlns:p14="http://schemas.microsoft.com/office/powerpoint/2010/main" val="2493610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p>
        </p:txBody>
      </p:sp>
      <p:sp>
        <p:nvSpPr>
          <p:cNvPr id="3" name="内容占位符 2"/>
          <p:cNvSpPr>
            <a:spLocks noGrp="1"/>
          </p:cNvSpPr>
          <p:nvPr>
            <p:ph sz="quarter" idx="1"/>
          </p:nvPr>
        </p:nvSpPr>
        <p:spPr/>
        <p:txBody>
          <a:bodyPr/>
          <a:lstStyle/>
          <a:p>
            <a:r>
              <a:rPr lang="zh-CN" altLang="en-US" dirty="0"/>
              <a:t>退化为循环神经网络</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2590800"/>
            <a:ext cx="3843799" cy="2820629"/>
          </a:xfrm>
          <a:prstGeom prst="rect">
            <a:avLst/>
          </a:prstGeom>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3200400"/>
            <a:ext cx="2482983" cy="721106"/>
          </a:xfrm>
          <a:prstGeom prst="rect">
            <a:avLst/>
          </a:prstGeom>
        </p:spPr>
      </p:pic>
    </p:spTree>
    <p:extLst>
      <p:ext uri="{BB962C8B-B14F-4D97-AF65-F5344CB8AC3E}">
        <p14:creationId xmlns:p14="http://schemas.microsoft.com/office/powerpoint/2010/main" val="2254728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sz="quarter" idx="1"/>
          </p:nvPr>
        </p:nvSpPr>
        <p:spPr/>
        <p:txBody>
          <a:bodyPr/>
          <a:lstStyle/>
          <a:p>
            <a:r>
              <a:rPr lang="zh-CN" altLang="en-US" dirty="0"/>
              <a:t>前馈网络</a:t>
            </a:r>
            <a:endParaRPr lang="en-US" altLang="zh-CN" dirty="0"/>
          </a:p>
          <a:p>
            <a:pPr lvl="1"/>
            <a:r>
              <a:rPr lang="zh-CN" altLang="en-US" dirty="0"/>
              <a:t>通用近似定理</a:t>
            </a:r>
          </a:p>
        </p:txBody>
      </p:sp>
      <p:sp>
        <p:nvSpPr>
          <p:cNvPr id="4" name="标题 3"/>
          <p:cNvSpPr>
            <a:spLocks noGrp="1"/>
          </p:cNvSpPr>
          <p:nvPr>
            <p:ph type="title"/>
          </p:nvPr>
        </p:nvSpPr>
        <p:spPr/>
        <p:txBody>
          <a:bodyPr/>
          <a:lstStyle/>
          <a:p>
            <a:r>
              <a:rPr lang="zh-CN" altLang="en-US" dirty="0"/>
              <a:t>可计算问题</a:t>
            </a:r>
          </a:p>
        </p:txBody>
      </p:sp>
      <mc:AlternateContent xmlns:mc="http://schemas.openxmlformats.org/markup-compatibility/2006" xmlns:a14="http://schemas.microsoft.com/office/drawing/2010/main">
        <mc:Choice Requires="a14">
          <p:graphicFrame>
            <p:nvGraphicFramePr>
              <p:cNvPr id="11" name="图示 10"/>
              <p:cNvGraphicFramePr/>
              <p:nvPr>
                <p:extLst>
                  <p:ext uri="{D42A27DB-BD31-4B8C-83A1-F6EECF244321}">
                    <p14:modId xmlns:p14="http://schemas.microsoft.com/office/powerpoint/2010/main" val="163041276"/>
                  </p:ext>
                </p:extLst>
              </p:nvPr>
            </p:nvGraphicFramePr>
            <p:xfrm>
              <a:off x="1828800" y="2667000"/>
              <a:ext cx="4863193" cy="2049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 name="图示 10"/>
              <p:cNvGraphicFramePr/>
              <p:nvPr>
                <p:extLst>
                  <p:ext uri="{D42A27DB-BD31-4B8C-83A1-F6EECF244321}">
                    <p14:modId xmlns:p14="http://schemas.microsoft.com/office/powerpoint/2010/main" val="163041276"/>
                  </p:ext>
                </p:extLst>
              </p:nvPr>
            </p:nvGraphicFramePr>
            <p:xfrm>
              <a:off x="1828800" y="2667000"/>
              <a:ext cx="4863193" cy="20497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12" name="矩形 11"/>
          <p:cNvSpPr/>
          <p:nvPr/>
        </p:nvSpPr>
        <p:spPr>
          <a:xfrm>
            <a:off x="7086600" y="2895600"/>
            <a:ext cx="1107996" cy="369332"/>
          </a:xfrm>
          <a:prstGeom prst="rect">
            <a:avLst/>
          </a:prstGeom>
        </p:spPr>
        <p:txBody>
          <a:bodyPr wrap="none">
            <a:spAutoFit/>
          </a:bodyPr>
          <a:lstStyle/>
          <a:p>
            <a:r>
              <a:rPr lang="zh-CN" altLang="en-US" dirty="0"/>
              <a:t>前馈网络</a:t>
            </a:r>
          </a:p>
        </p:txBody>
      </p:sp>
      <p:sp>
        <p:nvSpPr>
          <p:cNvPr id="13" name="右大括号 12"/>
          <p:cNvSpPr/>
          <p:nvPr/>
        </p:nvSpPr>
        <p:spPr>
          <a:xfrm>
            <a:off x="5943600" y="3688080"/>
            <a:ext cx="304800" cy="8077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p:cNvSpPr txBox="1"/>
          <p:nvPr/>
        </p:nvSpPr>
        <p:spPr>
          <a:xfrm>
            <a:off x="6379087" y="3907274"/>
            <a:ext cx="312906" cy="369332"/>
          </a:xfrm>
          <a:prstGeom prst="rect">
            <a:avLst/>
          </a:prstGeom>
          <a:noFill/>
        </p:spPr>
        <p:txBody>
          <a:bodyPr wrap="none" rtlCol="0">
            <a:spAutoFit/>
          </a:bodyPr>
          <a:lstStyle/>
          <a:p>
            <a:r>
              <a:rPr lang="en-US" altLang="zh-CN" dirty="0"/>
              <a:t>?</a:t>
            </a:r>
            <a:endParaRPr lang="zh-CN" altLang="en-US" dirty="0"/>
          </a:p>
        </p:txBody>
      </p:sp>
    </p:spTree>
    <p:extLst>
      <p:ext uri="{BB962C8B-B14F-4D97-AF65-F5344CB8AC3E}">
        <p14:creationId xmlns:p14="http://schemas.microsoft.com/office/powerpoint/2010/main" val="7571377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p>
        </p:txBody>
      </p:sp>
      <p:pic>
        <p:nvPicPr>
          <p:cNvPr id="4" name="图片 3"/>
          <p:cNvPicPr>
            <a:picLocks noChangeAspect="1"/>
          </p:cNvPicPr>
          <p:nvPr/>
        </p:nvPicPr>
        <p:blipFill>
          <a:blip r:embed="rId2"/>
          <a:stretch>
            <a:fillRect/>
          </a:stretch>
        </p:blipFill>
        <p:spPr>
          <a:xfrm>
            <a:off x="457200" y="3964126"/>
            <a:ext cx="2743200" cy="1758745"/>
          </a:xfrm>
          <a:prstGeom prst="rect">
            <a:avLst/>
          </a:prstGeom>
        </p:spPr>
      </p:pic>
      <p:cxnSp>
        <p:nvCxnSpPr>
          <p:cNvPr id="6" name="直接连接符 5"/>
          <p:cNvCxnSpPr/>
          <p:nvPr/>
        </p:nvCxnSpPr>
        <p:spPr>
          <a:xfrm>
            <a:off x="3657600" y="3055871"/>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89215" y="1676400"/>
            <a:ext cx="3057247" cy="1384995"/>
          </a:xfrm>
          <a:prstGeom prst="rect">
            <a:avLst/>
          </a:prstGeom>
        </p:spPr>
        <p:txBody>
          <a:bodyPr wrap="none">
            <a:spAutoFit/>
          </a:bodyPr>
          <a:lstStyle/>
          <a:p>
            <a:r>
              <a:rPr lang="zh-CN" altLang="en-US" sz="2800" dirty="0">
                <a:latin typeface="+mn-ea"/>
              </a:rPr>
              <a:t>给定一个语法树，</a:t>
            </a:r>
            <a:endParaRPr lang="en-US" altLang="zh-CN" sz="2800" dirty="0">
              <a:latin typeface="+mn-ea"/>
            </a:endParaRPr>
          </a:p>
          <a:p>
            <a:r>
              <a:rPr lang="en-US" altLang="zh-CN" sz="2800" dirty="0">
                <a:latin typeface="+mn-ea"/>
              </a:rPr>
              <a:t>p</a:t>
            </a:r>
            <a:r>
              <a:rPr lang="en-US" altLang="zh-CN" sz="2800" baseline="-25000" dirty="0">
                <a:latin typeface="+mn-ea"/>
              </a:rPr>
              <a:t>2</a:t>
            </a:r>
            <a:r>
              <a:rPr lang="en-US" altLang="zh-CN" sz="2800" dirty="0">
                <a:latin typeface="+mn-ea"/>
              </a:rPr>
              <a:t> </a:t>
            </a:r>
            <a:r>
              <a:rPr lang="zh-CN" altLang="en-US" sz="2800" dirty="0">
                <a:latin typeface="+mn-ea"/>
              </a:rPr>
              <a:t>→</a:t>
            </a:r>
            <a:r>
              <a:rPr lang="en-US" altLang="zh-CN" sz="2800" dirty="0">
                <a:latin typeface="+mn-ea"/>
              </a:rPr>
              <a:t> ap</a:t>
            </a:r>
            <a:r>
              <a:rPr lang="en-US" altLang="zh-CN" sz="2800" baseline="-25000" dirty="0">
                <a:latin typeface="+mn-ea"/>
              </a:rPr>
              <a:t>1</a:t>
            </a:r>
            <a:r>
              <a:rPr lang="en-US" altLang="zh-CN" sz="2800" dirty="0">
                <a:latin typeface="+mn-ea"/>
              </a:rPr>
              <a:t>,</a:t>
            </a:r>
          </a:p>
          <a:p>
            <a:r>
              <a:rPr lang="en-US" altLang="zh-CN" sz="2800" dirty="0">
                <a:latin typeface="+mn-ea"/>
              </a:rPr>
              <a:t>p</a:t>
            </a:r>
            <a:r>
              <a:rPr lang="en-US" altLang="zh-CN" sz="2800" baseline="-25000" dirty="0">
                <a:latin typeface="+mn-ea"/>
              </a:rPr>
              <a:t>1</a:t>
            </a:r>
            <a:r>
              <a:rPr lang="en-US" altLang="zh-CN" sz="2800" dirty="0">
                <a:latin typeface="+mn-ea"/>
              </a:rPr>
              <a:t> </a:t>
            </a:r>
            <a:r>
              <a:rPr lang="zh-CN" altLang="en-US" sz="2800" dirty="0">
                <a:latin typeface="+mn-ea"/>
              </a:rPr>
              <a:t>→ </a:t>
            </a:r>
            <a:r>
              <a:rPr lang="en-US" altLang="zh-CN" sz="2800" dirty="0" err="1">
                <a:latin typeface="+mn-ea"/>
              </a:rPr>
              <a:t>bc</a:t>
            </a:r>
            <a:r>
              <a:rPr lang="en-US" altLang="zh-CN" sz="2800" dirty="0">
                <a:latin typeface="+mn-ea"/>
              </a:rPr>
              <a:t>.</a:t>
            </a:r>
            <a:endParaRPr lang="zh-CN" altLang="en-US" sz="2800" dirty="0">
              <a:latin typeface="+mn-ea"/>
            </a:endParaRPr>
          </a:p>
        </p:txBody>
      </p:sp>
      <p:pic>
        <p:nvPicPr>
          <p:cNvPr id="9" name="图片 8"/>
          <p:cNvPicPr>
            <a:picLocks noChangeAspect="1"/>
          </p:cNvPicPr>
          <p:nvPr/>
        </p:nvPicPr>
        <p:blipFill>
          <a:blip r:embed="rId3"/>
          <a:stretch>
            <a:fillRect/>
          </a:stretch>
        </p:blipFill>
        <p:spPr>
          <a:xfrm>
            <a:off x="4114801" y="3548098"/>
            <a:ext cx="4557429" cy="2174773"/>
          </a:xfrm>
          <a:prstGeom prst="rect">
            <a:avLst/>
          </a:prstGeom>
        </p:spPr>
      </p:pic>
    </p:spTree>
    <p:extLst>
      <p:ext uri="{BB962C8B-B14F-4D97-AF65-F5344CB8AC3E}">
        <p14:creationId xmlns:p14="http://schemas.microsoft.com/office/powerpoint/2010/main" val="40460982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F197EED-3B6D-4525-BA53-E7E86C3BF909}"/>
              </a:ext>
            </a:extLst>
          </p:cNvPr>
          <p:cNvSpPr>
            <a:spLocks noGrp="1"/>
          </p:cNvSpPr>
          <p:nvPr>
            <p:ph type="title"/>
          </p:nvPr>
        </p:nvSpPr>
        <p:spPr/>
        <p:txBody>
          <a:bodyPr/>
          <a:lstStyle/>
          <a:p>
            <a:r>
              <a:rPr lang="zh-CN" altLang="en-US" dirty="0"/>
              <a:t>图网络</a:t>
            </a:r>
          </a:p>
        </p:txBody>
      </p:sp>
      <p:sp>
        <p:nvSpPr>
          <p:cNvPr id="4" name="内容占位符 3">
            <a:extLst>
              <a:ext uri="{FF2B5EF4-FFF2-40B4-BE49-F238E27FC236}">
                <a16:creationId xmlns:a16="http://schemas.microsoft.com/office/drawing/2014/main" id="{8B655F8D-5BF8-4AE7-8E79-9B550770D834}"/>
              </a:ext>
            </a:extLst>
          </p:cNvPr>
          <p:cNvSpPr>
            <a:spLocks noGrp="1"/>
          </p:cNvSpPr>
          <p:nvPr>
            <p:ph sz="quarter" idx="1"/>
          </p:nvPr>
        </p:nvSpPr>
        <p:spPr/>
        <p:txBody>
          <a:bodyPr/>
          <a:lstStyle/>
          <a:p>
            <a:r>
              <a:rPr lang="zh-CN" altLang="en-US" dirty="0"/>
              <a:t>在实际应用中，很多数据是图结构的，比如知识图谱、社交网络、分子网络等。而前馈网络和循环网络很难处理图结构的数据。</a:t>
            </a:r>
            <a:endParaRPr lang="en-US" altLang="zh-CN" dirty="0"/>
          </a:p>
          <a:p>
            <a:endParaRPr lang="zh-CN" altLang="en-US" dirty="0"/>
          </a:p>
        </p:txBody>
      </p:sp>
    </p:spTree>
    <p:extLst>
      <p:ext uri="{BB962C8B-B14F-4D97-AF65-F5344CB8AC3E}">
        <p14:creationId xmlns:p14="http://schemas.microsoft.com/office/powerpoint/2010/main" val="1431749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75352-3E7B-4583-9482-31FCF6CA2515}"/>
              </a:ext>
            </a:extLst>
          </p:cNvPr>
          <p:cNvSpPr>
            <a:spLocks noGrp="1"/>
          </p:cNvSpPr>
          <p:nvPr>
            <p:ph type="title"/>
          </p:nvPr>
        </p:nvSpPr>
        <p:spPr/>
        <p:txBody>
          <a:bodyPr/>
          <a:lstStyle/>
          <a:p>
            <a:r>
              <a:rPr lang="zh-CN" altLang="en-US" dirty="0"/>
              <a:t>图数据</a:t>
            </a:r>
          </a:p>
        </p:txBody>
      </p:sp>
      <p:pic>
        <p:nvPicPr>
          <p:cNvPr id="3" name="图片 2">
            <a:extLst>
              <a:ext uri="{FF2B5EF4-FFF2-40B4-BE49-F238E27FC236}">
                <a16:creationId xmlns:a16="http://schemas.microsoft.com/office/drawing/2014/main" id="{22104EB2-7D8C-45DD-A76C-E6C245891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1371600"/>
            <a:ext cx="6922223" cy="4835861"/>
          </a:xfrm>
          <a:prstGeom prst="rect">
            <a:avLst/>
          </a:prstGeom>
        </p:spPr>
      </p:pic>
      <p:sp>
        <p:nvSpPr>
          <p:cNvPr id="4" name="矩形 3">
            <a:extLst>
              <a:ext uri="{FF2B5EF4-FFF2-40B4-BE49-F238E27FC236}">
                <a16:creationId xmlns:a16="http://schemas.microsoft.com/office/drawing/2014/main" id="{0E13A5B0-B78C-4D13-92A5-3F906D7E016F}"/>
              </a:ext>
            </a:extLst>
          </p:cNvPr>
          <p:cNvSpPr/>
          <p:nvPr/>
        </p:nvSpPr>
        <p:spPr>
          <a:xfrm>
            <a:off x="5105400" y="750421"/>
            <a:ext cx="2984600" cy="307777"/>
          </a:xfrm>
          <a:prstGeom prst="rect">
            <a:avLst/>
          </a:prstGeom>
        </p:spPr>
        <p:txBody>
          <a:bodyPr wrap="none">
            <a:spAutoFit/>
          </a:bodyPr>
          <a:lstStyle/>
          <a:p>
            <a:r>
              <a:rPr lang="en-US" altLang="zh-CN" sz="1400" dirty="0">
                <a:hlinkClick r:id="rId4"/>
              </a:rPr>
              <a:t>https://arxiv.org/pdf/1806.01261.pdf</a:t>
            </a:r>
            <a:endParaRPr lang="zh-CN" altLang="en-US" sz="1400" dirty="0"/>
          </a:p>
        </p:txBody>
      </p:sp>
    </p:spTree>
    <p:extLst>
      <p:ext uri="{BB962C8B-B14F-4D97-AF65-F5344CB8AC3E}">
        <p14:creationId xmlns:p14="http://schemas.microsoft.com/office/powerpoint/2010/main" val="42811338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5C016-B9AE-44A3-9DC8-9EDFDFD28D13}"/>
              </a:ext>
            </a:extLst>
          </p:cNvPr>
          <p:cNvSpPr>
            <a:spLocks noGrp="1"/>
          </p:cNvSpPr>
          <p:nvPr>
            <p:ph type="title"/>
          </p:nvPr>
        </p:nvSpPr>
        <p:spPr/>
        <p:txBody>
          <a:bodyPr/>
          <a:lstStyle/>
          <a:p>
            <a:r>
              <a:rPr lang="zh-CN" altLang="en-US" dirty="0"/>
              <a:t>图网络</a:t>
            </a:r>
          </a:p>
        </p:txBody>
      </p:sp>
      <p:pic>
        <p:nvPicPr>
          <p:cNvPr id="4" name="图片 3">
            <a:extLst>
              <a:ext uri="{FF2B5EF4-FFF2-40B4-BE49-F238E27FC236}">
                <a16:creationId xmlns:a16="http://schemas.microsoft.com/office/drawing/2014/main" id="{537982CF-8CFB-4CD3-A96C-B298FD236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41" y="2514600"/>
            <a:ext cx="8050196" cy="2433021"/>
          </a:xfrm>
          <a:prstGeom prst="rect">
            <a:avLst/>
          </a:prstGeom>
        </p:spPr>
      </p:pic>
      <p:sp>
        <p:nvSpPr>
          <p:cNvPr id="5" name="矩形 4">
            <a:extLst>
              <a:ext uri="{FF2B5EF4-FFF2-40B4-BE49-F238E27FC236}">
                <a16:creationId xmlns:a16="http://schemas.microsoft.com/office/drawing/2014/main" id="{145B3AF7-2F18-4DEE-810D-2C41F33CF016}"/>
              </a:ext>
            </a:extLst>
          </p:cNvPr>
          <p:cNvSpPr/>
          <p:nvPr/>
        </p:nvSpPr>
        <p:spPr>
          <a:xfrm>
            <a:off x="5105400" y="750421"/>
            <a:ext cx="2984600" cy="307777"/>
          </a:xfrm>
          <a:prstGeom prst="rect">
            <a:avLst/>
          </a:prstGeom>
        </p:spPr>
        <p:txBody>
          <a:bodyPr wrap="none">
            <a:spAutoFit/>
          </a:bodyPr>
          <a:lstStyle/>
          <a:p>
            <a:r>
              <a:rPr lang="en-US" altLang="zh-CN" sz="1400" dirty="0">
                <a:hlinkClick r:id="rId3"/>
              </a:rPr>
              <a:t>https://arxiv.org/pdf/1806.01261.pdf</a:t>
            </a:r>
            <a:endParaRPr lang="zh-CN" altLang="en-US" sz="1400" dirty="0"/>
          </a:p>
        </p:txBody>
      </p:sp>
    </p:spTree>
    <p:extLst>
      <p:ext uri="{BB962C8B-B14F-4D97-AF65-F5344CB8AC3E}">
        <p14:creationId xmlns:p14="http://schemas.microsoft.com/office/powerpoint/2010/main" val="38992660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5C016-B9AE-44A3-9DC8-9EDFDFD28D13}"/>
              </a:ext>
            </a:extLst>
          </p:cNvPr>
          <p:cNvSpPr>
            <a:spLocks noGrp="1"/>
          </p:cNvSpPr>
          <p:nvPr>
            <p:ph type="title"/>
          </p:nvPr>
        </p:nvSpPr>
        <p:spPr/>
        <p:txBody>
          <a:bodyPr/>
          <a:lstStyle/>
          <a:p>
            <a:r>
              <a:rPr lang="zh-CN" altLang="en-US" dirty="0"/>
              <a:t>图网络</a:t>
            </a:r>
          </a:p>
        </p:txBody>
      </p:sp>
      <p:sp>
        <p:nvSpPr>
          <p:cNvPr id="5" name="矩形 4">
            <a:extLst>
              <a:ext uri="{FF2B5EF4-FFF2-40B4-BE49-F238E27FC236}">
                <a16:creationId xmlns:a16="http://schemas.microsoft.com/office/drawing/2014/main" id="{145B3AF7-2F18-4DEE-810D-2C41F33CF016}"/>
              </a:ext>
            </a:extLst>
          </p:cNvPr>
          <p:cNvSpPr/>
          <p:nvPr/>
        </p:nvSpPr>
        <p:spPr>
          <a:xfrm>
            <a:off x="5105400" y="750421"/>
            <a:ext cx="2984600" cy="307777"/>
          </a:xfrm>
          <a:prstGeom prst="rect">
            <a:avLst/>
          </a:prstGeom>
        </p:spPr>
        <p:txBody>
          <a:bodyPr wrap="none">
            <a:spAutoFit/>
          </a:bodyPr>
          <a:lstStyle/>
          <a:p>
            <a:r>
              <a:rPr lang="en-US" altLang="zh-CN" sz="1400" dirty="0">
                <a:hlinkClick r:id="rId2"/>
              </a:rPr>
              <a:t>https://arxiv.org/pdf/1806.01261.pdf</a:t>
            </a:r>
            <a:endParaRPr lang="zh-CN" altLang="en-US" sz="1400" dirty="0"/>
          </a:p>
        </p:txBody>
      </p:sp>
      <p:pic>
        <p:nvPicPr>
          <p:cNvPr id="6" name="图片 5">
            <a:extLst>
              <a:ext uri="{FF2B5EF4-FFF2-40B4-BE49-F238E27FC236}">
                <a16:creationId xmlns:a16="http://schemas.microsoft.com/office/drawing/2014/main" id="{4299616A-0187-4DAC-815D-31E2974C2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667000"/>
            <a:ext cx="9144000" cy="2245989"/>
          </a:xfrm>
          <a:prstGeom prst="rect">
            <a:avLst/>
          </a:prstGeom>
        </p:spPr>
      </p:pic>
    </p:spTree>
    <p:extLst>
      <p:ext uri="{BB962C8B-B14F-4D97-AF65-F5344CB8AC3E}">
        <p14:creationId xmlns:p14="http://schemas.microsoft.com/office/powerpoint/2010/main" val="1306726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图网络</a:t>
            </a:r>
          </a:p>
        </p:txBody>
      </p:sp>
      <p:sp>
        <p:nvSpPr>
          <p:cNvPr id="3" name="内容占位符 2"/>
          <p:cNvSpPr>
            <a:spLocks noGrp="1"/>
          </p:cNvSpPr>
          <p:nvPr>
            <p:ph sz="quarter" idx="1"/>
          </p:nvPr>
        </p:nvSpPr>
        <p:spPr>
          <a:xfrm>
            <a:off x="457200" y="1188720"/>
            <a:ext cx="8229600" cy="4937760"/>
          </a:xfrm>
        </p:spPr>
        <p:txBody>
          <a:bodyPr/>
          <a:lstStyle/>
          <a:p>
            <a:r>
              <a:rPr lang="zh-CN" altLang="en-US" dirty="0"/>
              <a:t>对于一个任意的图结构</a:t>
            </a:r>
            <a:r>
              <a:rPr lang="en-US" altLang="zh-CN" dirty="0"/>
              <a:t>G(V,E)</a:t>
            </a:r>
          </a:p>
          <a:p>
            <a:pPr lvl="1"/>
            <a:r>
              <a:rPr lang="zh-CN" altLang="en-US" dirty="0"/>
              <a:t>更新函数</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读出函数</a:t>
            </a:r>
            <a:endParaRPr lang="en-US" altLang="zh-CN" dirty="0"/>
          </a:p>
          <a:p>
            <a:pPr lvl="1"/>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922" y="2416629"/>
            <a:ext cx="3772859" cy="783771"/>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4122" y="3276600"/>
            <a:ext cx="2383718" cy="593923"/>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4953000"/>
            <a:ext cx="2289227" cy="640080"/>
          </a:xfrm>
          <a:prstGeom prst="rect">
            <a:avLst/>
          </a:prstGeom>
        </p:spPr>
      </p:pic>
    </p:spTree>
    <p:extLst>
      <p:ext uri="{BB962C8B-B14F-4D97-AF65-F5344CB8AC3E}">
        <p14:creationId xmlns:p14="http://schemas.microsoft.com/office/powerpoint/2010/main" val="18639396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循环网络应用</a:t>
            </a:r>
          </a:p>
        </p:txBody>
      </p:sp>
    </p:spTree>
    <p:extLst>
      <p:ext uri="{BB962C8B-B14F-4D97-AF65-F5344CB8AC3E}">
        <p14:creationId xmlns:p14="http://schemas.microsoft.com/office/powerpoint/2010/main" val="20949479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EA8D4E-BA47-4220-B66A-C8CA396FA977}"/>
              </a:ext>
            </a:extLst>
          </p:cNvPr>
          <p:cNvSpPr>
            <a:spLocks noGrp="1"/>
          </p:cNvSpPr>
          <p:nvPr>
            <p:ph type="title"/>
          </p:nvPr>
        </p:nvSpPr>
        <p:spPr/>
        <p:txBody>
          <a:bodyPr/>
          <a:lstStyle/>
          <a:p>
            <a:r>
              <a:rPr lang="zh-CN" altLang="en-US" dirty="0"/>
              <a:t>语言模型</a:t>
            </a:r>
          </a:p>
        </p:txBody>
      </p:sp>
      <p:pic>
        <p:nvPicPr>
          <p:cNvPr id="1026" name="Picture 2" descr="Image result for rnn language model">
            <a:extLst>
              <a:ext uri="{FF2B5EF4-FFF2-40B4-BE49-F238E27FC236}">
                <a16:creationId xmlns:a16="http://schemas.microsoft.com/office/drawing/2014/main" id="{33024CCE-EB04-40AE-9B73-69AEEE553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1447800"/>
            <a:ext cx="6934200" cy="4783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879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生成</a:t>
            </a:r>
            <a:r>
              <a:rPr lang="en-US" altLang="zh-CN"/>
              <a:t>LINUX</a:t>
            </a:r>
            <a:r>
              <a:rPr lang="zh-CN" altLang="en-US"/>
              <a:t>内核代码</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658215" y="1219200"/>
            <a:ext cx="5827570" cy="4937125"/>
          </a:xfrm>
        </p:spPr>
      </p:pic>
    </p:spTree>
    <p:extLst>
      <p:ext uri="{BB962C8B-B14F-4D97-AF65-F5344CB8AC3E}">
        <p14:creationId xmlns:p14="http://schemas.microsoft.com/office/powerpoint/2010/main" val="29042239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作词机</a:t>
            </a:r>
          </a:p>
        </p:txBody>
      </p:sp>
      <p:sp>
        <p:nvSpPr>
          <p:cNvPr id="3" name="内容占位符 2"/>
          <p:cNvSpPr>
            <a:spLocks noGrp="1"/>
          </p:cNvSpPr>
          <p:nvPr>
            <p:ph sz="quarter" idx="1"/>
          </p:nvPr>
        </p:nvSpPr>
        <p:spPr/>
        <p:txBody>
          <a:bodyPr/>
          <a:lstStyle/>
          <a:p>
            <a:r>
              <a:rPr lang="en-US" altLang="zh-CN" dirty="0"/>
              <a:t>RNN</a:t>
            </a:r>
            <a:r>
              <a:rPr lang="zh-CN" altLang="en-US" dirty="0"/>
              <a:t>在“学习”过汪峰全部作品后自动生成的歌词</a:t>
            </a:r>
            <a:endParaRPr lang="en-US" altLang="zh-CN" dirty="0"/>
          </a:p>
          <a:p>
            <a:pPr lvl="1"/>
            <a:r>
              <a:rPr lang="zh-CN" altLang="en-US" dirty="0"/>
              <a:t>我在这里中的夜里</a:t>
            </a:r>
            <a:endParaRPr lang="en-US" altLang="zh-CN" dirty="0"/>
          </a:p>
          <a:p>
            <a:pPr lvl="1"/>
            <a:r>
              <a:rPr lang="zh-CN" altLang="en-US" dirty="0"/>
              <a:t>就像一场是一种生命的意旪</a:t>
            </a:r>
            <a:endParaRPr lang="en-US" altLang="zh-CN" dirty="0"/>
          </a:p>
          <a:p>
            <a:pPr lvl="1"/>
            <a:r>
              <a:rPr lang="zh-CN" altLang="en-US" dirty="0"/>
              <a:t>就像我的生活变得在我一样</a:t>
            </a:r>
            <a:endParaRPr lang="en-US" altLang="zh-CN" dirty="0"/>
          </a:p>
          <a:p>
            <a:pPr lvl="1"/>
            <a:r>
              <a:rPr lang="zh-CN" altLang="en-US" dirty="0"/>
              <a:t>可我们这是一个知道</a:t>
            </a:r>
          </a:p>
          <a:p>
            <a:pPr lvl="1"/>
            <a:r>
              <a:rPr lang="zh-CN" altLang="en-US" dirty="0"/>
              <a:t>我只是一天你会怎吗</a:t>
            </a:r>
          </a:p>
          <a:p>
            <a:pPr lvl="1"/>
            <a:r>
              <a:rPr lang="zh-CN" altLang="en-US" dirty="0"/>
              <a:t>可我们这是我们的是不要为你</a:t>
            </a:r>
          </a:p>
          <a:p>
            <a:pPr lvl="1"/>
            <a:r>
              <a:rPr lang="zh-CN" altLang="en-US" dirty="0"/>
              <a:t>我们想这有一种生活的时候</a:t>
            </a:r>
          </a:p>
          <a:p>
            <a:pPr lvl="1"/>
            <a:endParaRPr lang="en-US" altLang="zh-CN" dirty="0"/>
          </a:p>
          <a:p>
            <a:pPr marL="205978" lvl="1" indent="0">
              <a:buNone/>
            </a:pPr>
            <a:r>
              <a:rPr lang="en-US" altLang="zh-CN" dirty="0"/>
              <a:t>https://github.com/phunterlau/wangfeng-rnn</a:t>
            </a:r>
            <a:endParaRPr lang="zh-CN" altLang="en-US" dirty="0"/>
          </a:p>
        </p:txBody>
      </p:sp>
    </p:spTree>
    <p:extLst>
      <p:ext uri="{BB962C8B-B14F-4D97-AF65-F5344CB8AC3E}">
        <p14:creationId xmlns:p14="http://schemas.microsoft.com/office/powerpoint/2010/main" val="2590199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如何给网络增加记忆能力？</a:t>
            </a:r>
          </a:p>
        </p:txBody>
      </p:sp>
      <p:sp>
        <p:nvSpPr>
          <p:cNvPr id="3" name="内容占位符 2"/>
          <p:cNvSpPr>
            <a:spLocks noGrp="1"/>
          </p:cNvSpPr>
          <p:nvPr>
            <p:ph sz="quarter" idx="1"/>
          </p:nvPr>
        </p:nvSpPr>
        <p:spPr/>
        <p:txBody>
          <a:bodyPr/>
          <a:lstStyle/>
          <a:p>
            <a:r>
              <a:rPr lang="zh-CN" altLang="en-US" dirty="0"/>
              <a:t>延时神经网络（</a:t>
            </a:r>
            <a:r>
              <a:rPr lang="en-US" altLang="zh-CN" dirty="0"/>
              <a:t>Time Delay Neural Network</a:t>
            </a:r>
            <a:r>
              <a:rPr lang="zh-CN" altLang="en-US" dirty="0"/>
              <a:t>，</a:t>
            </a:r>
            <a:r>
              <a:rPr lang="en-US" altLang="zh-CN" dirty="0"/>
              <a:t>TDNN</a:t>
            </a:r>
            <a:r>
              <a:rPr lang="zh-CN" altLang="en-US" dirty="0"/>
              <a:t>）</a:t>
            </a:r>
            <a:endParaRPr lang="en-US" altLang="zh-CN" dirty="0"/>
          </a:p>
          <a:p>
            <a:pPr lvl="1"/>
            <a:r>
              <a:rPr lang="zh-CN" altLang="en-US" dirty="0"/>
              <a:t>建立一个额外的延时单元，用来存储网络的历史信息（可以包括输入、输出、隐状态等）</a:t>
            </a:r>
          </a:p>
        </p:txBody>
      </p:sp>
      <p:pic>
        <p:nvPicPr>
          <p:cNvPr id="6" name="图片 5">
            <a:extLst>
              <a:ext uri="{FF2B5EF4-FFF2-40B4-BE49-F238E27FC236}">
                <a16:creationId xmlns:a16="http://schemas.microsoft.com/office/drawing/2014/main" id="{964DD4EF-5735-4994-893C-B430C4E80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3659666"/>
            <a:ext cx="3570608" cy="658603"/>
          </a:xfrm>
          <a:prstGeom prst="rect">
            <a:avLst/>
          </a:prstGeom>
        </p:spPr>
      </p:pic>
    </p:spTree>
    <p:extLst>
      <p:ext uri="{BB962C8B-B14F-4D97-AF65-F5344CB8AC3E}">
        <p14:creationId xmlns:p14="http://schemas.microsoft.com/office/powerpoint/2010/main" val="16384014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作诗</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2305483"/>
            <a:ext cx="8229600" cy="2764559"/>
          </a:xfrm>
        </p:spPr>
      </p:pic>
    </p:spTree>
    <p:extLst>
      <p:ext uri="{BB962C8B-B14F-4D97-AF65-F5344CB8AC3E}">
        <p14:creationId xmlns:p14="http://schemas.microsoft.com/office/powerpoint/2010/main" val="18343938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传统统计机器翻译</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源语言：</a:t>
                </a:r>
                <a:r>
                  <a:rPr lang="en-US" altLang="zh-CN" dirty="0"/>
                  <a:t>f</a:t>
                </a:r>
              </a:p>
              <a:p>
                <a:r>
                  <a:rPr lang="zh-CN" altLang="en-US" dirty="0"/>
                  <a:t>目标语言：</a:t>
                </a:r>
                <a:r>
                  <a:rPr lang="en-US" altLang="zh-CN" dirty="0"/>
                  <a:t>e</a:t>
                </a:r>
              </a:p>
              <a:p>
                <a:pPr lvl="1"/>
                <a:r>
                  <a:rPr lang="zh-CN" altLang="en-US" dirty="0"/>
                  <a:t>模型：</a:t>
                </a:r>
                <a14:m>
                  <m:oMath xmlns:m="http://schemas.openxmlformats.org/officeDocument/2006/math">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𝑒</m:t>
                        </m:r>
                      </m:e>
                    </m:acc>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m:rPr>
                            <m:sty m:val="p"/>
                          </m:rPr>
                          <a:rPr lang="en-US" altLang="zh-CN" i="0" dirty="0" smtClean="0">
                            <a:latin typeface="Cambria Math" panose="02040503050406030204" pitchFamily="18" charset="0"/>
                          </a:rPr>
                          <m:t>argmax</m:t>
                        </m:r>
                      </m:e>
                      <m:sub>
                        <m:r>
                          <a:rPr lang="en-US" altLang="zh-CN" i="1" dirty="0" smtClean="0">
                            <a:latin typeface="Cambria Math" panose="02040503050406030204" pitchFamily="18" charset="0"/>
                          </a:rPr>
                          <m:t>𝑒</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𝑒</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𝑓</m:t>
                    </m:r>
                    <m:r>
                      <a:rPr lang="en-US" altLang="zh-CN" i="1" dirty="0" smtClean="0">
                        <a:latin typeface="Cambria Math" panose="02040503050406030204" pitchFamily="18" charset="0"/>
                      </a:rPr>
                      <m:t>) = </m:t>
                    </m:r>
                    <m:sSub>
                      <m:sSubPr>
                        <m:ctrlPr>
                          <a:rPr lang="en-US" altLang="zh-CN" i="1" dirty="0" smtClean="0">
                            <a:latin typeface="Cambria Math" panose="02040503050406030204" pitchFamily="18" charset="0"/>
                          </a:rPr>
                        </m:ctrlPr>
                      </m:sSubPr>
                      <m:e>
                        <m:r>
                          <m:rPr>
                            <m:sty m:val="p"/>
                          </m:rPr>
                          <a:rPr lang="en-US" altLang="zh-CN" i="0" dirty="0" smtClean="0">
                            <a:latin typeface="Cambria Math" panose="02040503050406030204" pitchFamily="18" charset="0"/>
                          </a:rPr>
                          <m:t>argmax</m:t>
                        </m:r>
                      </m:e>
                      <m:sub>
                        <m:r>
                          <a:rPr lang="en-US" altLang="zh-CN" i="1" dirty="0" smtClean="0">
                            <a:latin typeface="Cambria Math" panose="02040503050406030204" pitchFamily="18" charset="0"/>
                          </a:rPr>
                          <m:t>𝑒</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𝑒</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𝑒</m:t>
                    </m:r>
                    <m:r>
                      <a:rPr lang="en-US" altLang="zh-CN" i="1" dirty="0" smtClean="0">
                        <a:latin typeface="Cambria Math" panose="02040503050406030204" pitchFamily="18" charset="0"/>
                      </a:rPr>
                      <m:t>)</m:t>
                    </m:r>
                  </m:oMath>
                </a14:m>
                <a:endParaRPr lang="en-US" altLang="zh-CN" dirty="0"/>
              </a:p>
              <a:p>
                <a:pPr lvl="1"/>
                <a:r>
                  <a:rPr lang="en-US" altLang="zh-CN" dirty="0"/>
                  <a:t>p(</a:t>
                </a:r>
                <a:r>
                  <a:rPr lang="en-US" altLang="zh-CN" dirty="0" err="1"/>
                  <a:t>f|e</a:t>
                </a:r>
                <a:r>
                  <a:rPr lang="en-US" altLang="zh-CN" dirty="0"/>
                  <a:t>): </a:t>
                </a:r>
                <a:r>
                  <a:rPr lang="zh-CN" altLang="en-US" dirty="0"/>
                  <a:t>翻译模型</a:t>
                </a:r>
                <a:endParaRPr lang="en-US" altLang="zh-CN" dirty="0"/>
              </a:p>
              <a:p>
                <a:pPr lvl="1"/>
                <a:r>
                  <a:rPr lang="en-US" altLang="zh-CN" dirty="0"/>
                  <a:t>p(e) : </a:t>
                </a:r>
                <a:r>
                  <a:rPr lang="zh-CN" altLang="en-US" dirty="0"/>
                  <a:t>语言模型</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037" t="-1728"/>
                </a:stretch>
              </a:blipFill>
            </p:spPr>
            <p:txBody>
              <a:bodyPr/>
              <a:lstStyle/>
              <a:p>
                <a:r>
                  <a:rPr lang="zh-CN" alt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 y="4059063"/>
            <a:ext cx="9144000" cy="2097897"/>
          </a:xfrm>
          <a:prstGeom prst="rect">
            <a:avLst/>
          </a:prstGeom>
        </p:spPr>
      </p:pic>
    </p:spTree>
    <p:extLst>
      <p:ext uri="{BB962C8B-B14F-4D97-AF65-F5344CB8AC3E}">
        <p14:creationId xmlns:p14="http://schemas.microsoft.com/office/powerpoint/2010/main" val="18705227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基于序列到序列的机器翻译</a:t>
            </a:r>
          </a:p>
        </p:txBody>
      </p:sp>
      <p:sp>
        <p:nvSpPr>
          <p:cNvPr id="3" name="内容占位符 2"/>
          <p:cNvSpPr>
            <a:spLocks noGrp="1"/>
          </p:cNvSpPr>
          <p:nvPr>
            <p:ph sz="quarter" idx="1"/>
          </p:nvPr>
        </p:nvSpPr>
        <p:spPr/>
        <p:txBody>
          <a:bodyPr/>
          <a:lstStyle/>
          <a:p>
            <a:r>
              <a:rPr lang="zh-CN" altLang="en-US" dirty="0"/>
              <a:t>一个</a:t>
            </a:r>
            <a:r>
              <a:rPr lang="en-US" altLang="zh-CN" dirty="0"/>
              <a:t>RNN</a:t>
            </a:r>
            <a:r>
              <a:rPr lang="zh-CN" altLang="en-US" dirty="0"/>
              <a:t>用来编码</a:t>
            </a:r>
            <a:endParaRPr lang="en-US" altLang="zh-CN" dirty="0"/>
          </a:p>
          <a:p>
            <a:r>
              <a:rPr lang="zh-CN" altLang="en-US" dirty="0"/>
              <a:t>另一个</a:t>
            </a:r>
            <a:r>
              <a:rPr lang="en-US" altLang="zh-CN" dirty="0"/>
              <a:t>RNN</a:t>
            </a:r>
            <a:r>
              <a:rPr lang="zh-CN" altLang="en-US" dirty="0"/>
              <a:t>用来解码</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679" y="2594102"/>
            <a:ext cx="6744641" cy="3639058"/>
          </a:xfrm>
          <a:prstGeom prst="rect">
            <a:avLst/>
          </a:prstGeom>
        </p:spPr>
      </p:pic>
    </p:spTree>
    <p:extLst>
      <p:ext uri="{BB962C8B-B14F-4D97-AF65-F5344CB8AC3E}">
        <p14:creationId xmlns:p14="http://schemas.microsoft.com/office/powerpoint/2010/main" val="24363551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1941720"/>
            <a:ext cx="8229600" cy="3492085"/>
          </a:xfrm>
        </p:spPr>
      </p:pic>
    </p:spTree>
    <p:extLst>
      <p:ext uri="{BB962C8B-B14F-4D97-AF65-F5344CB8AC3E}">
        <p14:creationId xmlns:p14="http://schemas.microsoft.com/office/powerpoint/2010/main" val="2899175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5" name="内容占位符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843026" y="1219200"/>
            <a:ext cx="7457948" cy="4937125"/>
          </a:xfrm>
        </p:spPr>
      </p:pic>
    </p:spTree>
    <p:extLst>
      <p:ext uri="{BB962C8B-B14F-4D97-AF65-F5344CB8AC3E}">
        <p14:creationId xmlns:p14="http://schemas.microsoft.com/office/powerpoint/2010/main" val="32883029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62741" y="1690689"/>
            <a:ext cx="2063322" cy="461665"/>
          </a:xfrm>
          <a:prstGeom prst="rect">
            <a:avLst/>
          </a:prstGeom>
        </p:spPr>
        <p:txBody>
          <a:bodyPr wrap="none">
            <a:spAutoFit/>
          </a:bodyPr>
          <a:lstStyle/>
          <a:p>
            <a:r>
              <a:rPr lang="en-HK" altLang="zh-CN" sz="1350" dirty="0"/>
              <a:t> </a:t>
            </a:r>
            <a:r>
              <a:rPr lang="en-HK" altLang="zh-CN" sz="2400" dirty="0">
                <a:hlinkClick r:id="rId2"/>
              </a:rPr>
              <a:t>Demo Website</a:t>
            </a:r>
            <a:endParaRPr lang="zh-CN" altLang="en-US" sz="2400" dirty="0"/>
          </a:p>
        </p:txBody>
      </p:sp>
      <p:pic>
        <p:nvPicPr>
          <p:cNvPr id="2050" name="Picture 2" descr="Visual Q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041" y="3631288"/>
            <a:ext cx="6724411" cy="244823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62741" y="2152354"/>
            <a:ext cx="7200319" cy="1200329"/>
          </a:xfrm>
          <a:prstGeom prst="rect">
            <a:avLst/>
          </a:prstGeom>
          <a:noFill/>
        </p:spPr>
        <p:txBody>
          <a:bodyPr wrap="square" rtlCol="0">
            <a:spAutoFit/>
          </a:bodyPr>
          <a:lstStyle/>
          <a:p>
            <a:r>
              <a:rPr lang="en-US" altLang="zh-CN" sz="2400" dirty="0">
                <a:solidFill>
                  <a:srgbClr val="0070C0"/>
                </a:solidFill>
              </a:rPr>
              <a:t>VQA: Given an image and a natural language question about the image, the task is to provide an accurate natural language answer</a:t>
            </a:r>
            <a:endParaRPr lang="zh-CN" altLang="en-US" sz="2400" dirty="0">
              <a:solidFill>
                <a:srgbClr val="0070C0"/>
              </a:solidFill>
            </a:endParaRPr>
          </a:p>
        </p:txBody>
      </p:sp>
      <p:sp>
        <p:nvSpPr>
          <p:cNvPr id="5" name="标题 4"/>
          <p:cNvSpPr>
            <a:spLocks noGrp="1"/>
          </p:cNvSpPr>
          <p:nvPr>
            <p:ph type="title"/>
          </p:nvPr>
        </p:nvSpPr>
        <p:spPr/>
        <p:txBody>
          <a:bodyPr>
            <a:normAutofit/>
          </a:bodyPr>
          <a:lstStyle/>
          <a:p>
            <a:r>
              <a:rPr lang="en-HK" altLang="zh-CN" dirty="0"/>
              <a:t>Visual Question Answering (VQA)</a:t>
            </a:r>
            <a:endParaRPr lang="zh-CN" altLang="en-US" dirty="0"/>
          </a:p>
        </p:txBody>
      </p:sp>
      <p:sp>
        <p:nvSpPr>
          <p:cNvPr id="2" name="文本框 1"/>
          <p:cNvSpPr txBox="1"/>
          <p:nvPr/>
        </p:nvSpPr>
        <p:spPr>
          <a:xfrm>
            <a:off x="5105400" y="5715000"/>
            <a:ext cx="3301590" cy="276999"/>
          </a:xfrm>
          <a:prstGeom prst="rect">
            <a:avLst/>
          </a:prstGeom>
          <a:noFill/>
        </p:spPr>
        <p:txBody>
          <a:bodyPr wrap="square" rtlCol="0">
            <a:spAutoFit/>
          </a:bodyPr>
          <a:lstStyle/>
          <a:p>
            <a:r>
              <a:rPr lang="en-US" altLang="zh-CN" sz="1200" dirty="0"/>
              <a:t>Picture from (</a:t>
            </a:r>
            <a:r>
              <a:rPr lang="en-US" altLang="zh-CN" sz="1200" dirty="0" err="1"/>
              <a:t>Antol</a:t>
            </a:r>
            <a:r>
              <a:rPr lang="en-US" altLang="zh-CN" sz="1200" dirty="0"/>
              <a:t> et al., 2015)</a:t>
            </a:r>
            <a:endParaRPr lang="zh-CN" altLang="en-US" sz="1200" dirty="0"/>
          </a:p>
        </p:txBody>
      </p:sp>
    </p:spTree>
    <p:extLst>
      <p:ext uri="{BB962C8B-B14F-4D97-AF65-F5344CB8AC3E}">
        <p14:creationId xmlns:p14="http://schemas.microsoft.com/office/powerpoint/2010/main" val="4120038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写字</a:t>
            </a:r>
          </a:p>
        </p:txBody>
      </p:sp>
      <p:sp>
        <p:nvSpPr>
          <p:cNvPr id="3" name="内容占位符 2"/>
          <p:cNvSpPr>
            <a:spLocks noGrp="1"/>
          </p:cNvSpPr>
          <p:nvPr>
            <p:ph sz="quarter" idx="1"/>
          </p:nvPr>
        </p:nvSpPr>
        <p:spPr/>
        <p:txBody>
          <a:bodyPr/>
          <a:lstStyle/>
          <a:p>
            <a:pPr lvl="1"/>
            <a:r>
              <a:rPr lang="zh-CN" altLang="en-US" dirty="0"/>
              <a:t>把一个字母的书写轨迹看作是一连串的点。一个字母的“写法”其实是每一个点相对于前一个点的偏移量，记为</a:t>
            </a:r>
            <a:r>
              <a:rPr lang="en-US" altLang="zh-CN" dirty="0"/>
              <a:t>(offset x, offset y)</a:t>
            </a:r>
            <a:r>
              <a:rPr lang="zh-CN" altLang="en-US" dirty="0"/>
              <a:t>。再增加一维取值为</a:t>
            </a:r>
            <a:r>
              <a:rPr lang="en-US" altLang="zh-CN" dirty="0"/>
              <a:t>0</a:t>
            </a:r>
            <a:r>
              <a:rPr lang="zh-CN" altLang="en-US" dirty="0"/>
              <a:t>或</a:t>
            </a:r>
            <a:r>
              <a:rPr lang="en-US" altLang="zh-CN" dirty="0"/>
              <a:t>1</a:t>
            </a:r>
            <a:r>
              <a:rPr lang="zh-CN" altLang="en-US" dirty="0"/>
              <a:t>来记录是否应该“提笔”。</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95600"/>
            <a:ext cx="9144000" cy="3337560"/>
          </a:xfrm>
          <a:prstGeom prst="rect">
            <a:avLst/>
          </a:prstGeom>
        </p:spPr>
      </p:pic>
    </p:spTree>
    <p:extLst>
      <p:ext uri="{BB962C8B-B14F-4D97-AF65-F5344CB8AC3E}">
        <p14:creationId xmlns:p14="http://schemas.microsoft.com/office/powerpoint/2010/main" val="29557801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Making Neural Nets Great Again</a:t>
            </a:r>
            <a:endParaRPr lang="zh-CN" altLang="en-US" dirty="0"/>
          </a:p>
        </p:txBody>
      </p:sp>
      <p:pic>
        <p:nvPicPr>
          <p:cNvPr id="1026" name="Picture 2" descr="Twee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447800"/>
            <a:ext cx="4572000" cy="470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2801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D25C1-1A95-492A-AC8A-4FEF473D7ACC}"/>
              </a:ext>
            </a:extLst>
          </p:cNvPr>
          <p:cNvSpPr>
            <a:spLocks noGrp="1"/>
          </p:cNvSpPr>
          <p:nvPr>
            <p:ph type="title"/>
          </p:nvPr>
        </p:nvSpPr>
        <p:spPr/>
        <p:txBody>
          <a:bodyPr/>
          <a:lstStyle/>
          <a:p>
            <a:r>
              <a:rPr lang="zh-CN" altLang="en-US" dirty="0"/>
              <a:t>对话系统</a:t>
            </a:r>
          </a:p>
        </p:txBody>
      </p:sp>
      <p:pic>
        <p:nvPicPr>
          <p:cNvPr id="4098" name="Picture 2" descr="Image result for rnn dialogue">
            <a:extLst>
              <a:ext uri="{FF2B5EF4-FFF2-40B4-BE49-F238E27FC236}">
                <a16:creationId xmlns:a16="http://schemas.microsoft.com/office/drawing/2014/main" id="{B4EEB737-0F1C-4F08-AE61-CFACC93D176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447800"/>
            <a:ext cx="8610600" cy="484346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633ABEA-06E7-4234-8ED8-87004F4365E5}"/>
              </a:ext>
            </a:extLst>
          </p:cNvPr>
          <p:cNvSpPr/>
          <p:nvPr/>
        </p:nvSpPr>
        <p:spPr>
          <a:xfrm>
            <a:off x="4953000" y="1263134"/>
            <a:ext cx="3070071" cy="307777"/>
          </a:xfrm>
          <a:prstGeom prst="rect">
            <a:avLst/>
          </a:prstGeom>
        </p:spPr>
        <p:txBody>
          <a:bodyPr wrap="none">
            <a:spAutoFit/>
          </a:bodyPr>
          <a:lstStyle/>
          <a:p>
            <a:r>
              <a:rPr lang="en-US" altLang="zh-CN" sz="1400" dirty="0">
                <a:hlinkClick r:id="rId3"/>
              </a:rPr>
              <a:t>https://github.com/lukalabs/cakechat</a:t>
            </a:r>
            <a:endParaRPr lang="zh-CN" altLang="en-US" sz="1400" dirty="0"/>
          </a:p>
        </p:txBody>
      </p:sp>
    </p:spTree>
    <p:extLst>
      <p:ext uri="{BB962C8B-B14F-4D97-AF65-F5344CB8AC3E}">
        <p14:creationId xmlns:p14="http://schemas.microsoft.com/office/powerpoint/2010/main" val="42030457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8A87F-5A86-4C54-BE91-38B1BAC2A965}"/>
              </a:ext>
            </a:extLst>
          </p:cNvPr>
          <p:cNvSpPr>
            <a:spLocks noGrp="1"/>
          </p:cNvSpPr>
          <p:nvPr>
            <p:ph type="title"/>
          </p:nvPr>
        </p:nvSpPr>
        <p:spPr/>
        <p:txBody>
          <a:bodyPr/>
          <a:lstStyle/>
          <a:p>
            <a:r>
              <a:rPr lang="zh-CN" altLang="en-US" dirty="0"/>
              <a:t>循环神经网络总结</a:t>
            </a:r>
          </a:p>
        </p:txBody>
      </p:sp>
      <p:sp>
        <p:nvSpPr>
          <p:cNvPr id="3" name="内容占位符 2">
            <a:extLst>
              <a:ext uri="{FF2B5EF4-FFF2-40B4-BE49-F238E27FC236}">
                <a16:creationId xmlns:a16="http://schemas.microsoft.com/office/drawing/2014/main" id="{754214AB-0C33-4CEE-9F7F-0D9FDE86A4BF}"/>
              </a:ext>
            </a:extLst>
          </p:cNvPr>
          <p:cNvSpPr>
            <a:spLocks noGrp="1"/>
          </p:cNvSpPr>
          <p:nvPr>
            <p:ph sz="quarter" idx="1"/>
          </p:nvPr>
        </p:nvSpPr>
        <p:spPr/>
        <p:txBody>
          <a:bodyPr/>
          <a:lstStyle/>
          <a:p>
            <a:r>
              <a:rPr lang="zh-CN" altLang="en-US" dirty="0"/>
              <a:t>优点：</a:t>
            </a:r>
            <a:endParaRPr lang="en-US" altLang="zh-CN" dirty="0"/>
          </a:p>
          <a:p>
            <a:pPr lvl="1"/>
            <a:r>
              <a:rPr lang="zh-CN" altLang="en-US" dirty="0"/>
              <a:t>引入</a:t>
            </a:r>
            <a:r>
              <a:rPr lang="zh-CN" altLang="en-US" dirty="0">
                <a:solidFill>
                  <a:srgbClr val="FF0000"/>
                </a:solidFill>
              </a:rPr>
              <a:t>记忆</a:t>
            </a:r>
            <a:endParaRPr lang="en-US" altLang="zh-CN" dirty="0">
              <a:solidFill>
                <a:srgbClr val="FF0000"/>
              </a:solidFill>
            </a:endParaRPr>
          </a:p>
          <a:p>
            <a:pPr lvl="1"/>
            <a:r>
              <a:rPr lang="zh-CN" altLang="en-US" dirty="0"/>
              <a:t>图灵等价</a:t>
            </a:r>
            <a:endParaRPr lang="en-US" altLang="zh-CN" dirty="0"/>
          </a:p>
          <a:p>
            <a:r>
              <a:rPr lang="zh-CN" altLang="en-US" dirty="0"/>
              <a:t>缺点：</a:t>
            </a:r>
            <a:endParaRPr lang="en-US" altLang="zh-CN" dirty="0"/>
          </a:p>
          <a:p>
            <a:pPr lvl="1"/>
            <a:r>
              <a:rPr lang="zh-CN" altLang="en-US" dirty="0"/>
              <a:t>长期依赖问题</a:t>
            </a:r>
            <a:endParaRPr lang="en-US" altLang="zh-CN" dirty="0"/>
          </a:p>
          <a:p>
            <a:pPr lvl="1"/>
            <a:r>
              <a:rPr lang="zh-CN" altLang="en-US" dirty="0"/>
              <a:t>记忆容量问题</a:t>
            </a:r>
            <a:endParaRPr lang="en-US" altLang="zh-CN" dirty="0"/>
          </a:p>
          <a:p>
            <a:pPr lvl="1"/>
            <a:r>
              <a:rPr lang="zh-CN" altLang="en-US" dirty="0"/>
              <a:t>并行能力</a:t>
            </a:r>
            <a:endParaRPr lang="en-US" altLang="zh-CN" dirty="0"/>
          </a:p>
          <a:p>
            <a:pPr lvl="1"/>
            <a:endParaRPr lang="zh-CN" altLang="en-US" dirty="0"/>
          </a:p>
        </p:txBody>
      </p:sp>
    </p:spTree>
    <p:extLst>
      <p:ext uri="{BB962C8B-B14F-4D97-AF65-F5344CB8AC3E}">
        <p14:creationId xmlns:p14="http://schemas.microsoft.com/office/powerpoint/2010/main" val="923028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A6AF4-679D-4BFC-A756-56CFD9C7FB11}"/>
              </a:ext>
            </a:extLst>
          </p:cNvPr>
          <p:cNvSpPr>
            <a:spLocks noGrp="1"/>
          </p:cNvSpPr>
          <p:nvPr>
            <p:ph type="title"/>
          </p:nvPr>
        </p:nvSpPr>
        <p:spPr/>
        <p:txBody>
          <a:bodyPr/>
          <a:lstStyle/>
          <a:p>
            <a:r>
              <a:rPr lang="zh-CN" altLang="en-US" dirty="0"/>
              <a:t>延时神经网络</a:t>
            </a:r>
          </a:p>
        </p:txBody>
      </p:sp>
      <p:pic>
        <p:nvPicPr>
          <p:cNvPr id="2050" name="Picture 2" descr="Image result for Time Delay Neural Networkï¼TDNN">
            <a:extLst>
              <a:ext uri="{FF2B5EF4-FFF2-40B4-BE49-F238E27FC236}">
                <a16:creationId xmlns:a16="http://schemas.microsoft.com/office/drawing/2014/main" id="{8D48ADA1-ABA9-44A4-BF49-11B8206751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43050"/>
            <a:ext cx="4724400" cy="43307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E94C3353-E4A5-49EF-8E69-B5E375AD998A}"/>
              </a:ext>
            </a:extLst>
          </p:cNvPr>
          <p:cNvSpPr/>
          <p:nvPr/>
        </p:nvSpPr>
        <p:spPr>
          <a:xfrm>
            <a:off x="381000" y="5943600"/>
            <a:ext cx="8305800" cy="276999"/>
          </a:xfrm>
          <a:prstGeom prst="rect">
            <a:avLst/>
          </a:prstGeom>
        </p:spPr>
        <p:txBody>
          <a:bodyPr wrap="square">
            <a:spAutoFit/>
          </a:bodyPr>
          <a:lstStyle/>
          <a:p>
            <a:r>
              <a:rPr lang="en-US" altLang="zh-CN" sz="1200" dirty="0">
                <a:hlinkClick r:id="rId3"/>
              </a:rPr>
              <a:t>https://www.researchgate.net/publication/12314435_Neural_system_identification_model_of_human_sound_localization</a:t>
            </a:r>
            <a:endParaRPr lang="zh-CN" altLang="en-US" sz="1200" dirty="0"/>
          </a:p>
        </p:txBody>
      </p:sp>
    </p:spTree>
    <p:extLst>
      <p:ext uri="{BB962C8B-B14F-4D97-AF65-F5344CB8AC3E}">
        <p14:creationId xmlns:p14="http://schemas.microsoft.com/office/powerpoint/2010/main" val="42284664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52800" y="40386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如何给网络增加记忆能力？</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自回归模型（</a:t>
                </a:r>
                <a:r>
                  <a:rPr lang="en-US" altLang="zh-CN" dirty="0"/>
                  <a:t>Autoregressive Model</a:t>
                </a:r>
                <a:r>
                  <a:rPr lang="zh-CN" altLang="en-US" dirty="0"/>
                  <a:t>，</a:t>
                </a:r>
                <a:r>
                  <a:rPr lang="en-US" altLang="zh-CN" dirty="0"/>
                  <a:t>AR</a:t>
                </a:r>
                <a:r>
                  <a:rPr lang="zh-CN" altLang="en-US" dirty="0"/>
                  <a:t>）</a:t>
                </a:r>
                <a:endParaRPr lang="en-US" altLang="zh-CN" dirty="0"/>
              </a:p>
              <a:p>
                <a:pPr lvl="1"/>
                <a:r>
                  <a:rPr lang="zh-CN" altLang="en-US" dirty="0"/>
                  <a:t>一类时间序列模型，用一个变量</a:t>
                </a:r>
                <a:r>
                  <a:rPr lang="en-US" altLang="zh-CN" dirty="0" err="1"/>
                  <a:t>y</a:t>
                </a:r>
                <a:r>
                  <a:rPr lang="en-US" altLang="zh-CN" baseline="-25000" dirty="0" err="1"/>
                  <a:t>t</a:t>
                </a:r>
                <a:r>
                  <a:rPr lang="zh-CN" altLang="en-US" dirty="0"/>
                  <a:t>的历史信息来预测自己</a:t>
                </a:r>
                <a:endParaRPr lang="en-US" altLang="zh-CN" dirty="0"/>
              </a:p>
              <a:p>
                <a:pPr lvl="1"/>
                <a:endParaRPr lang="en-US" altLang="zh-CN" dirty="0"/>
              </a:p>
              <a:p>
                <a:pPr lvl="1"/>
                <a:endParaRPr lang="en-US" altLang="zh-CN" dirty="0"/>
              </a:p>
              <a:p>
                <a:pPr lvl="1"/>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𝜖</m:t>
                        </m:r>
                      </m:e>
                      <m:sub>
                        <m:r>
                          <a:rPr lang="en-US" altLang="zh-CN" i="1" dirty="0">
                            <a:latin typeface="Cambria Math" panose="02040503050406030204" pitchFamily="18" charset="0"/>
                          </a:rPr>
                          <m:t>𝑡</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𝑁</m:t>
                    </m:r>
                    <m:r>
                      <a:rPr lang="en-US" altLang="zh-CN" i="1" dirty="0" smtClean="0">
                        <a:latin typeface="Cambria Math" panose="02040503050406030204" pitchFamily="18" charset="0"/>
                      </a:rPr>
                      <m:t>(0, </m:t>
                    </m:r>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𝜎</m:t>
                        </m:r>
                      </m:e>
                      <m:sup>
                        <m:r>
                          <a:rPr lang="en-US" altLang="zh-CN" i="1" dirty="0">
                            <a:latin typeface="Cambria Math" panose="02040503050406030204" pitchFamily="18" charset="0"/>
                          </a:rPr>
                          <m:t>2</m:t>
                        </m:r>
                      </m:sup>
                    </m:sSup>
                    <m:r>
                      <a:rPr lang="en-US" altLang="zh-CN" i="1" dirty="0" smtClean="0">
                        <a:latin typeface="Cambria Math" panose="02040503050406030204" pitchFamily="18" charset="0"/>
                      </a:rPr>
                      <m:t>)</m:t>
                    </m:r>
                  </m:oMath>
                </a14:m>
                <a:r>
                  <a:rPr lang="zh-CN" altLang="en-US" dirty="0"/>
                  <a:t>为第</a:t>
                </a:r>
                <a:r>
                  <a:rPr lang="en-US" altLang="zh-CN" dirty="0"/>
                  <a:t>t</a:t>
                </a:r>
                <a:r>
                  <a:rPr lang="zh-CN" altLang="en-US" dirty="0"/>
                  <a:t>个时刻的噪声</a:t>
                </a:r>
                <a:endParaRPr lang="en-US" altLang="zh-CN" dirty="0"/>
              </a:p>
              <a:p>
                <a:r>
                  <a:rPr lang="zh-CN" altLang="en-US" dirty="0"/>
                  <a:t>有外部输入的非线性自回归模型（</a:t>
                </a:r>
                <a:r>
                  <a:rPr lang="en-US" altLang="zh-CN" dirty="0"/>
                  <a:t>Nonlinear Autoregressive with Exogenous Inputs Model</a:t>
                </a:r>
                <a:r>
                  <a:rPr lang="zh-CN" altLang="en-US" dirty="0"/>
                  <a:t>，</a:t>
                </a:r>
                <a:r>
                  <a:rPr lang="en-US" altLang="zh-CN" dirty="0"/>
                  <a:t>NARX</a:t>
                </a:r>
                <a:r>
                  <a:rPr lang="zh-CN" altLang="en-US" dirty="0"/>
                  <a:t>）</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3"/>
                <a:stretch>
                  <a:fillRect l="-1037" t="-1728" r="-1259"/>
                </a:stretch>
              </a:blipFill>
            </p:spPr>
            <p:txBody>
              <a:bodyPr/>
              <a:lstStyle/>
              <a:p>
                <a:r>
                  <a:rPr lang="zh-CN" altLang="en-US">
                    <a:noFill/>
                  </a:rPr>
                  <a:t> </a:t>
                </a:r>
              </a:p>
            </p:txBody>
          </p:sp>
        </mc:Fallback>
      </mc:AlternateContent>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5105400"/>
            <a:ext cx="6943725" cy="685800"/>
          </a:xfrm>
          <a:prstGeom prst="rect">
            <a:avLst/>
          </a:prstGeom>
        </p:spPr>
      </p:pic>
      <p:pic>
        <p:nvPicPr>
          <p:cNvPr id="7" name="图片 6">
            <a:extLst>
              <a:ext uri="{FF2B5EF4-FFF2-40B4-BE49-F238E27FC236}">
                <a16:creationId xmlns:a16="http://schemas.microsoft.com/office/drawing/2014/main" id="{95FB43DD-50C6-4448-9CC3-8338C9AFB7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9303" y="2154257"/>
            <a:ext cx="3000942" cy="893743"/>
          </a:xfrm>
          <a:prstGeom prst="rect">
            <a:avLst/>
          </a:prstGeom>
        </p:spPr>
      </p:pic>
    </p:spTree>
    <p:extLst>
      <p:ext uri="{BB962C8B-B14F-4D97-AF65-F5344CB8AC3E}">
        <p14:creationId xmlns:p14="http://schemas.microsoft.com/office/powerpoint/2010/main" val="115230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FB8A00-153F-4249-9EE5-66CD51457220}"/>
              </a:ext>
            </a:extLst>
          </p:cNvPr>
          <p:cNvSpPr>
            <a:spLocks noGrp="1"/>
          </p:cNvSpPr>
          <p:nvPr>
            <p:ph type="title"/>
          </p:nvPr>
        </p:nvSpPr>
        <p:spPr/>
        <p:txBody>
          <a:bodyPr/>
          <a:lstStyle/>
          <a:p>
            <a:r>
              <a:rPr lang="zh-CN" altLang="en-US" dirty="0"/>
              <a:t>非线性自回归模型</a:t>
            </a:r>
          </a:p>
        </p:txBody>
      </p:sp>
      <p:pic>
        <p:nvPicPr>
          <p:cNvPr id="3074" name="Picture 2" descr="Image result for Autoregressive Model NARX">
            <a:extLst>
              <a:ext uri="{FF2B5EF4-FFF2-40B4-BE49-F238E27FC236}">
                <a16:creationId xmlns:a16="http://schemas.microsoft.com/office/drawing/2014/main" id="{A50BB0D4-D8F1-415D-99C1-AFFC0CF0F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162175"/>
            <a:ext cx="7543800" cy="25336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C268D64-2F6C-4A15-9B02-3F9736B6E930}"/>
              </a:ext>
            </a:extLst>
          </p:cNvPr>
          <p:cNvSpPr/>
          <p:nvPr/>
        </p:nvSpPr>
        <p:spPr>
          <a:xfrm>
            <a:off x="458492" y="5702085"/>
            <a:ext cx="8366502" cy="523220"/>
          </a:xfrm>
          <a:prstGeom prst="rect">
            <a:avLst/>
          </a:prstGeom>
        </p:spPr>
        <p:txBody>
          <a:bodyPr wrap="square">
            <a:spAutoFit/>
          </a:bodyPr>
          <a:lstStyle/>
          <a:p>
            <a:r>
              <a:rPr lang="en-US" altLang="zh-CN" sz="1400" dirty="0">
                <a:hlinkClick r:id="rId3"/>
              </a:rPr>
              <a:t>https://www.researchgate.net/publication/234052442_Braking_torque_control_using_reccurent_neural_networks</a:t>
            </a:r>
            <a:endParaRPr lang="zh-CN" altLang="en-US" sz="1400" dirty="0"/>
          </a:p>
        </p:txBody>
      </p:sp>
    </p:spTree>
    <p:extLst>
      <p:ext uri="{BB962C8B-B14F-4D97-AF65-F5344CB8AC3E}">
        <p14:creationId xmlns:p14="http://schemas.microsoft.com/office/powerpoint/2010/main" val="1373637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32318" y="1676400"/>
            <a:ext cx="8443639" cy="838200"/>
          </a:xfr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481" y="2743200"/>
            <a:ext cx="4105476" cy="2705265"/>
          </a:xfrm>
          <a:prstGeom prst="rect">
            <a:avLst/>
          </a:prstGeom>
        </p:spPr>
      </p:pic>
      <p:pic>
        <p:nvPicPr>
          <p:cNvPr id="6" name="图片 5">
            <a:extLst>
              <a:ext uri="{FF2B5EF4-FFF2-40B4-BE49-F238E27FC236}">
                <a16:creationId xmlns:a16="http://schemas.microsoft.com/office/drawing/2014/main" id="{D2CF7957-CA9E-4508-B851-769535BABA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3810000"/>
            <a:ext cx="2906562" cy="751134"/>
          </a:xfrm>
          <a:prstGeom prst="rect">
            <a:avLst/>
          </a:prstGeom>
        </p:spPr>
      </p:pic>
    </p:spTree>
    <p:extLst>
      <p:ext uri="{BB962C8B-B14F-4D97-AF65-F5344CB8AC3E}">
        <p14:creationId xmlns:p14="http://schemas.microsoft.com/office/powerpoint/2010/main" val="31921761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17859</TotalTime>
  <Words>1641</Words>
  <Application>Microsoft Office PowerPoint</Application>
  <PresentationFormat>全屏显示(4:3)</PresentationFormat>
  <Paragraphs>295</Paragraphs>
  <Slides>60</Slides>
  <Notes>12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60</vt:i4>
      </vt:variant>
    </vt:vector>
  </HeadingPairs>
  <TitlesOfParts>
    <vt:vector size="73" baseType="lpstr">
      <vt:lpstr>新細明體</vt:lpstr>
      <vt:lpstr>华文楷体</vt:lpstr>
      <vt:lpstr>华文细黑</vt:lpstr>
      <vt:lpstr>宋体</vt:lpstr>
      <vt:lpstr>微软雅黑</vt:lpstr>
      <vt:lpstr>Arial</vt:lpstr>
      <vt:lpstr>Calibri</vt:lpstr>
      <vt:lpstr>Cambria</vt:lpstr>
      <vt:lpstr>Cambria Math</vt:lpstr>
      <vt:lpstr>Helvetica</vt:lpstr>
      <vt:lpstr>Wingdings</vt:lpstr>
      <vt:lpstr>Wingdings 3</vt:lpstr>
      <vt:lpstr>Origin</vt:lpstr>
      <vt:lpstr>循环神经网络</vt:lpstr>
      <vt:lpstr>前馈网络</vt:lpstr>
      <vt:lpstr>有限状态自动机（Finite Automata）</vt:lpstr>
      <vt:lpstr>可计算问题</vt:lpstr>
      <vt:lpstr>如何给网络增加记忆能力？</vt:lpstr>
      <vt:lpstr>延时神经网络</vt:lpstr>
      <vt:lpstr>如何给网络增加记忆能力？</vt:lpstr>
      <vt:lpstr>非线性自回归模型</vt:lpstr>
      <vt:lpstr>循环神经网络</vt:lpstr>
      <vt:lpstr>按时间展开</vt:lpstr>
      <vt:lpstr>循环神经网络</vt:lpstr>
      <vt:lpstr>简单循环网络</vt:lpstr>
      <vt:lpstr>通用近似定理</vt:lpstr>
      <vt:lpstr>图灵完备</vt:lpstr>
      <vt:lpstr>循环神经网络</vt:lpstr>
      <vt:lpstr>应用到机器学习</vt:lpstr>
      <vt:lpstr>序列到类别</vt:lpstr>
      <vt:lpstr>应用到机器学习</vt:lpstr>
      <vt:lpstr>同步的序列到序列模式</vt:lpstr>
      <vt:lpstr>同步的序列到序列模式</vt:lpstr>
      <vt:lpstr>应用到机器学习</vt:lpstr>
      <vt:lpstr>异步的序列到序列模式</vt:lpstr>
      <vt:lpstr>参数学习</vt:lpstr>
      <vt:lpstr>梯度</vt:lpstr>
      <vt:lpstr>梯度</vt:lpstr>
      <vt:lpstr>梯度消失/爆炸</vt:lpstr>
      <vt:lpstr>长期依赖问题</vt:lpstr>
      <vt:lpstr>长期依赖问题</vt:lpstr>
      <vt:lpstr>长短时记忆神经网络：LSTM</vt:lpstr>
      <vt:lpstr>LSTM的各种变体</vt:lpstr>
      <vt:lpstr>GRU</vt:lpstr>
      <vt:lpstr>堆叠循环神经网络</vt:lpstr>
      <vt:lpstr>双向循环神经网络</vt:lpstr>
      <vt:lpstr>扩展到图结构</vt:lpstr>
      <vt:lpstr>扩展到图结构</vt:lpstr>
      <vt:lpstr>树结构</vt:lpstr>
      <vt:lpstr>树结构</vt:lpstr>
      <vt:lpstr>递归神经网络</vt:lpstr>
      <vt:lpstr>递归神经网络</vt:lpstr>
      <vt:lpstr>递归神经网络</vt:lpstr>
      <vt:lpstr>图网络</vt:lpstr>
      <vt:lpstr>图数据</vt:lpstr>
      <vt:lpstr>图网络</vt:lpstr>
      <vt:lpstr>图网络</vt:lpstr>
      <vt:lpstr>图网络</vt:lpstr>
      <vt:lpstr>循环网络应用</vt:lpstr>
      <vt:lpstr>语言模型</vt:lpstr>
      <vt:lpstr>生成LINUX内核代码</vt:lpstr>
      <vt:lpstr>作词机</vt:lpstr>
      <vt:lpstr>作诗</vt:lpstr>
      <vt:lpstr>传统统计机器翻译</vt:lpstr>
      <vt:lpstr>基于序列到序列的机器翻译</vt:lpstr>
      <vt:lpstr>看图说话</vt:lpstr>
      <vt:lpstr>看图说话</vt:lpstr>
      <vt:lpstr>Visual Question Answering (VQA)</vt:lpstr>
      <vt:lpstr>写字</vt:lpstr>
      <vt:lpstr>Making Neural Nets Great Again</vt:lpstr>
      <vt:lpstr>对话系统</vt:lpstr>
      <vt:lpstr>循环神经网络总结</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1793</cp:revision>
  <dcterms:created xsi:type="dcterms:W3CDTF">2009-03-19T21:17:53Z</dcterms:created>
  <dcterms:modified xsi:type="dcterms:W3CDTF">2019-04-14T13:07:19Z</dcterms:modified>
</cp:coreProperties>
</file>